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4" r:id="rId2"/>
    <p:sldId id="275" r:id="rId3"/>
    <p:sldId id="276" r:id="rId4"/>
    <p:sldId id="280" r:id="rId5"/>
    <p:sldId id="281" r:id="rId6"/>
    <p:sldId id="277" r:id="rId7"/>
    <p:sldId id="278" r:id="rId8"/>
    <p:sldId id="279" r:id="rId9"/>
    <p:sldId id="282" r:id="rId10"/>
    <p:sldId id="283" r:id="rId11"/>
    <p:sldId id="273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C30FB70-FAAA-4C5C-ABBD-E1126F4B69F6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EB29F29-8C22-4E14-8948-440A3DAB14D7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07361"/>
            <a:ext cx="2246158" cy="2249428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30FB70-FAAA-4C5C-ABBD-E1126F4B69F6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B29F29-8C22-4E14-8948-440A3DAB14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30FB70-FAAA-4C5C-ABBD-E1126F4B69F6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B29F29-8C22-4E14-8948-440A3DAB14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30FB70-FAAA-4C5C-ABBD-E1126F4B69F6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B29F29-8C22-4E14-8948-440A3DAB14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30FB70-FAAA-4C5C-ABBD-E1126F4B69F6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B29F29-8C22-4E14-8948-440A3DAB14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30FB70-FAAA-4C5C-ABBD-E1126F4B69F6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B29F29-8C22-4E14-8948-440A3DAB14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30FB70-FAAA-4C5C-ABBD-E1126F4B69F6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B29F29-8C22-4E14-8948-440A3DAB14D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30FB70-FAAA-4C5C-ABBD-E1126F4B69F6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B29F29-8C22-4E14-8948-440A3DAB14D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30FB70-FAAA-4C5C-ABBD-E1126F4B69F6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B29F29-8C22-4E14-8948-440A3DAB14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C30FB70-FAAA-4C5C-ABBD-E1126F4B69F6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B29F29-8C22-4E14-8948-440A3DAB14D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C30FB70-FAAA-4C5C-ABBD-E1126F4B69F6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EB29F29-8C22-4E14-8948-440A3DAB14D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C30FB70-FAAA-4C5C-ABBD-E1126F4B69F6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EB29F29-8C22-4E14-8948-440A3DAB14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1619250"/>
            <a:ext cx="6948472" cy="695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710102"/>
            <a:ext cx="4800600" cy="23950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0730292">
            <a:off x="468792" y="2954223"/>
            <a:ext cx="1744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FREE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5266" y="3581400"/>
            <a:ext cx="76963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Smoke Alarm Program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44020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00600"/>
            <a:ext cx="243514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700" y="5638801"/>
            <a:ext cx="1527340" cy="76199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24000" y="642356"/>
            <a:ext cx="23631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REMINDER!</a:t>
            </a:r>
            <a:endParaRPr lang="en-US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9920" y="1204331"/>
            <a:ext cx="31748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Create and practice a home fire escape plan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(2 ways out of every room!)</a:t>
            </a:r>
          </a:p>
        </p:txBody>
      </p:sp>
      <p:pic>
        <p:nvPicPr>
          <p:cNvPr id="1026" name="Picture 2" descr="Image result for home fire escape pl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370" y="1371599"/>
            <a:ext cx="4573630" cy="295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8965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22" y="-1295400"/>
            <a:ext cx="4743450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77607" y="3352800"/>
            <a:ext cx="4988866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Smoke Alarms</a:t>
            </a:r>
          </a:p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Distributed FREE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4144" y="2187121"/>
            <a:ext cx="388279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2,121</a:t>
            </a:r>
            <a:endParaRPr lang="en-US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05" y="392823"/>
            <a:ext cx="2047875" cy="20478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699673" y="392823"/>
            <a:ext cx="2266966" cy="2047875"/>
            <a:chOff x="6699673" y="392823"/>
            <a:chExt cx="2266966" cy="2047875"/>
          </a:xfrm>
        </p:grpSpPr>
        <p:sp>
          <p:nvSpPr>
            <p:cNvPr id="7" name="Oval 6"/>
            <p:cNvSpPr/>
            <p:nvPr/>
          </p:nvSpPr>
          <p:spPr>
            <a:xfrm>
              <a:off x="6705600" y="392823"/>
              <a:ext cx="2209800" cy="20478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1104522">
              <a:off x="6699673" y="1031766"/>
              <a:ext cx="2266966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Celebrating</a:t>
              </a:r>
            </a:p>
            <a:p>
              <a:pPr algn="ctr"/>
              <a:r>
                <a:rPr lang="en-US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 Years</a:t>
              </a:r>
              <a:endParaRPr lang="en-US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5" y="219801"/>
            <a:ext cx="3255417" cy="1624147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00600"/>
            <a:ext cx="243514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700" y="5638801"/>
            <a:ext cx="1527340" cy="76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197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witter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222" y="368913"/>
            <a:ext cx="59626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8909" y="698822"/>
            <a:ext cx="7532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Get your phone out now and follow us on 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 rot="765638">
            <a:off x="5725445" y="965601"/>
            <a:ext cx="4286250" cy="3333750"/>
            <a:chOff x="6248400" y="157162"/>
            <a:chExt cx="4286250" cy="3333750"/>
          </a:xfrm>
        </p:grpSpPr>
        <p:pic>
          <p:nvPicPr>
            <p:cNvPr id="1030" name="Picture 6" descr="Image result for ipho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157162"/>
              <a:ext cx="4286250" cy="333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8653" y="838200"/>
              <a:ext cx="1113868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1295400" y="2965010"/>
            <a:ext cx="53431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@</a:t>
            </a:r>
            <a:r>
              <a:rPr lang="en-US" sz="5400" b="1" dirty="0" err="1" smtClean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ksfiremarshal</a:t>
            </a:r>
            <a:endParaRPr lang="en-US" sz="5400" b="1" dirty="0">
              <a:ln>
                <a:prstDash val="solid"/>
              </a:ln>
              <a:solidFill>
                <a:srgbClr val="0070C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00600"/>
            <a:ext cx="243514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700" y="5638801"/>
            <a:ext cx="1527340" cy="76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006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606392"/>
            <a:ext cx="731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All Kansans protected by working smoke alarms in their homes 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533400" y="609600"/>
            <a:ext cx="3318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Our goal: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00600"/>
            <a:ext cx="243514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700" y="5638801"/>
            <a:ext cx="1527340" cy="76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188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606392"/>
            <a:ext cx="731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OSFM supports fire departments and volunteers across the state to install </a:t>
            </a:r>
            <a:r>
              <a:rPr lang="en-US" dirty="0" smtClean="0"/>
              <a:t>long-life </a:t>
            </a:r>
            <a:r>
              <a:rPr lang="en-US" dirty="0"/>
              <a:t>sealed lithium battery powered smoke/carbon monoxide alarms free of </a:t>
            </a:r>
            <a:r>
              <a:rPr lang="en-US" dirty="0" smtClean="0"/>
              <a:t>charge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Provide free alarms for the hearing impaired directly to those who need them (application available on our website: FireMarshal.ks.gov/</a:t>
            </a:r>
            <a:r>
              <a:rPr lang="en-US" dirty="0" err="1" smtClean="0"/>
              <a:t>GetAlarmed</a:t>
            </a:r>
            <a:r>
              <a:rPr lang="en-US" dirty="0" smtClean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609600"/>
            <a:ext cx="1946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How?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00600"/>
            <a:ext cx="243514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700" y="5638801"/>
            <a:ext cx="1527340" cy="76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833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129" y="623580"/>
            <a:ext cx="80618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Where should they be installed?</a:t>
            </a:r>
            <a:endParaRPr lang="en-US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00600"/>
            <a:ext cx="243514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700" y="5638801"/>
            <a:ext cx="1527340" cy="761998"/>
          </a:xfrm>
          <a:prstGeom prst="rect">
            <a:avLst/>
          </a:prstGeom>
        </p:spPr>
      </p:pic>
      <p:pic>
        <p:nvPicPr>
          <p:cNvPr id="2" name="Picture 4" descr="Image result for proper placement of smoke alar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40" y="1331466"/>
            <a:ext cx="6629400" cy="312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2041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129" y="623580"/>
            <a:ext cx="80618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Where should they be installed?</a:t>
            </a:r>
            <a:endParaRPr lang="en-US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00600"/>
            <a:ext cx="243514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700" y="5638801"/>
            <a:ext cx="1527340" cy="761998"/>
          </a:xfrm>
          <a:prstGeom prst="rect">
            <a:avLst/>
          </a:prstGeom>
        </p:spPr>
      </p:pic>
      <p:pic>
        <p:nvPicPr>
          <p:cNvPr id="2050" name="Picture 2" descr="Image result for proper placement of smoke alar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52" y="1331466"/>
            <a:ext cx="4032375" cy="346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3072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447800"/>
            <a:ext cx="731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Any home owner </a:t>
            </a:r>
            <a:r>
              <a:rPr lang="en-US" dirty="0"/>
              <a:t>is eligible to receive an alarm at no </a:t>
            </a:r>
            <a:r>
              <a:rPr lang="en-US" dirty="0" smtClean="0"/>
              <a:t>cost.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recipient will need to provide the installer with an address and telephone of </a:t>
            </a:r>
            <a:r>
              <a:rPr lang="en-US" dirty="0" smtClean="0"/>
              <a:t>their home</a:t>
            </a:r>
            <a:r>
              <a:rPr lang="en-US" dirty="0"/>
              <a:t>. The installer will then make arrangements to get </a:t>
            </a:r>
            <a:r>
              <a:rPr lang="en-US" dirty="0" smtClean="0"/>
              <a:t>the alarm </a:t>
            </a:r>
            <a:r>
              <a:rPr lang="en-US" dirty="0"/>
              <a:t>installed</a:t>
            </a:r>
            <a:r>
              <a:rPr lang="en-US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We are not able to replace an alarm for one that is already in working order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60762" y="609600"/>
            <a:ext cx="74735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Eligibility for Free Smoke/CO Alarms</a:t>
            </a:r>
            <a:endParaRPr lang="en-US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00600"/>
            <a:ext cx="243514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700" y="5638801"/>
            <a:ext cx="1527340" cy="76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641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00600"/>
            <a:ext cx="243514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700" y="5638801"/>
            <a:ext cx="1527340" cy="76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40" y="1676400"/>
            <a:ext cx="7315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Renters are ineligible for free smoke alarms. Landlords are legally required to provide them (KSA 31-162).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An </a:t>
            </a:r>
            <a:r>
              <a:rPr lang="en-US" dirty="0"/>
              <a:t>exception to the above restriction is made for deaf and hard-of-hearing </a:t>
            </a:r>
            <a:r>
              <a:rPr lang="en-US" dirty="0" smtClean="0"/>
              <a:t>residents requesting </a:t>
            </a:r>
            <a:r>
              <a:rPr lang="en-US" dirty="0"/>
              <a:t>special alarms designed for their needs. 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348873" y="609600"/>
            <a:ext cx="64972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Eligibility for Smoke/CO Alarms</a:t>
            </a:r>
            <a:endParaRPr lang="en-US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9419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570637"/>
            <a:ext cx="58544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Alarms for Hearing Impaired</a:t>
            </a:r>
            <a:endParaRPr lang="en-US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2" descr="Image result for lifetone bedside fire alarm clock png 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1981200" cy="168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age result for gentex 7109 alarm png 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2209800"/>
            <a:ext cx="2425720" cy="242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65244" y="1170603"/>
            <a:ext cx="487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 smtClean="0"/>
              <a:t>For our deaf or hard-of-hearing citizens, we </a:t>
            </a:r>
            <a:r>
              <a:rPr lang="en-US" i="1" dirty="0"/>
              <a:t>now offer free alarm </a:t>
            </a:r>
            <a:r>
              <a:rPr lang="en-US" i="1" dirty="0" smtClean="0"/>
              <a:t>devices which alert the resident with </a:t>
            </a:r>
            <a:r>
              <a:rPr lang="en-US" i="1" dirty="0"/>
              <a:t>loud </a:t>
            </a:r>
            <a:r>
              <a:rPr lang="en-US" i="1" dirty="0" smtClean="0"/>
              <a:t>sounds, </a:t>
            </a:r>
            <a:r>
              <a:rPr lang="en-US" i="1" dirty="0"/>
              <a:t>flashing lights and by vibrating the person’s bed.  </a:t>
            </a:r>
            <a:endParaRPr lang="en-US" i="1" dirty="0" smtClean="0"/>
          </a:p>
          <a:p>
            <a:pPr>
              <a:lnSpc>
                <a:spcPct val="150000"/>
              </a:lnSpc>
            </a:pPr>
            <a:endParaRPr lang="en-US" i="1" dirty="0"/>
          </a:p>
          <a:p>
            <a:pPr>
              <a:lnSpc>
                <a:spcPct val="150000"/>
              </a:lnSpc>
            </a:pPr>
            <a:r>
              <a:rPr lang="en-US" i="1" dirty="0" smtClean="0"/>
              <a:t>Application available at FireMarshal.ks.gov/</a:t>
            </a:r>
            <a:r>
              <a:rPr lang="en-US" i="1" dirty="0" err="1" smtClean="0"/>
              <a:t>GetAlarmed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00600"/>
            <a:ext cx="243514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700" y="5638801"/>
            <a:ext cx="1527340" cy="7619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155971" flipH="1">
            <a:off x="99058" y="1779329"/>
            <a:ext cx="2087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Responds to the audible alert from a smoke alarm</a:t>
            </a:r>
            <a:endParaRPr lang="en-US" sz="12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81000" y="1905000"/>
            <a:ext cx="76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9712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00600"/>
            <a:ext cx="243514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700" y="5638801"/>
            <a:ext cx="1527340" cy="7619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39920" y="1204331"/>
            <a:ext cx="40860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Test your smoke alarm monthly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00" y="642356"/>
            <a:ext cx="23631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REMINDER!</a:t>
            </a:r>
            <a:endParaRPr lang="en-US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074" name="Picture 2" descr="Image result for test your smoke alar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940" y="387802"/>
            <a:ext cx="3127460" cy="469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9324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2171</TotalTime>
  <Words>274</Words>
  <Application>Microsoft Office PowerPoint</Application>
  <PresentationFormat>On-screen Show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Doel</dc:creator>
  <cp:lastModifiedBy>Kevin Doel</cp:lastModifiedBy>
  <cp:revision>64</cp:revision>
  <dcterms:created xsi:type="dcterms:W3CDTF">2016-09-08T18:59:43Z</dcterms:created>
  <dcterms:modified xsi:type="dcterms:W3CDTF">2017-02-17T20:07:04Z</dcterms:modified>
</cp:coreProperties>
</file>