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9" r:id="rId6"/>
    <p:sldId id="340" r:id="rId7"/>
    <p:sldId id="338" r:id="rId8"/>
    <p:sldId id="334" r:id="rId9"/>
    <p:sldId id="333" r:id="rId10"/>
    <p:sldId id="325" r:id="rId11"/>
    <p:sldId id="326" r:id="rId12"/>
    <p:sldId id="337" r:id="rId13"/>
    <p:sldId id="327" r:id="rId14"/>
    <p:sldId id="323" r:id="rId15"/>
    <p:sldId id="320" r:id="rId16"/>
    <p:sldId id="332" r:id="rId17"/>
    <p:sldId id="331" r:id="rId18"/>
    <p:sldId id="341" r:id="rId19"/>
    <p:sldId id="328" r:id="rId20"/>
    <p:sldId id="339" r:id="rId21"/>
    <p:sldId id="306" r:id="rId22"/>
    <p:sldId id="300" r:id="rId23"/>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2" autoAdjust="0"/>
    <p:restoredTop sz="53297" autoAdjust="0"/>
  </p:normalViewPr>
  <p:slideViewPr>
    <p:cSldViewPr>
      <p:cViewPr varScale="1">
        <p:scale>
          <a:sx n="46" d="100"/>
          <a:sy n="46" d="100"/>
        </p:scale>
        <p:origin x="251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398A1-674C-410A-94B6-B99B3641095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4B6EE29-4F8A-420C-8337-61ABB95468FA}">
      <dgm:prSet phldrT="[Text]"/>
      <dgm:spPr/>
      <dgm:t>
        <a:bodyPr/>
        <a:lstStyle/>
        <a:p>
          <a:r>
            <a:rPr lang="en-US" dirty="0">
              <a:solidFill>
                <a:schemeClr val="tx1">
                  <a:lumMod val="95000"/>
                  <a:lumOff val="5000"/>
                </a:schemeClr>
              </a:solidFill>
            </a:rPr>
            <a:t>1-800-500-8897</a:t>
          </a:r>
        </a:p>
      </dgm:t>
    </dgm:pt>
    <dgm:pt modelId="{53E8852C-D31F-4F16-BAFD-B6646CB7E2C6}" type="parTrans" cxnId="{87A3390C-3F35-4181-8534-03DABBD3D017}">
      <dgm:prSet/>
      <dgm:spPr/>
      <dgm:t>
        <a:bodyPr/>
        <a:lstStyle/>
        <a:p>
          <a:endParaRPr lang="en-US">
            <a:solidFill>
              <a:schemeClr val="tx1">
                <a:lumMod val="95000"/>
                <a:lumOff val="5000"/>
              </a:schemeClr>
            </a:solidFill>
          </a:endParaRPr>
        </a:p>
      </dgm:t>
    </dgm:pt>
    <dgm:pt modelId="{76F9A0AD-AB3A-46DA-9410-CC36A637B390}" type="sibTrans" cxnId="{87A3390C-3F35-4181-8534-03DABBD3D017}">
      <dgm:prSet/>
      <dgm:spPr/>
      <dgm:t>
        <a:bodyPr/>
        <a:lstStyle/>
        <a:p>
          <a:endParaRPr lang="en-US">
            <a:solidFill>
              <a:schemeClr val="tx1">
                <a:lumMod val="95000"/>
                <a:lumOff val="5000"/>
              </a:schemeClr>
            </a:solidFill>
          </a:endParaRPr>
        </a:p>
      </dgm:t>
    </dgm:pt>
    <dgm:pt modelId="{D8885AE3-98F6-4CD8-8384-D3AB3999346C}" type="asst">
      <dgm:prSet phldrT="[Text]" custT="1"/>
      <dgm:spPr/>
      <dgm:t>
        <a:bodyPr/>
        <a:lstStyle/>
        <a:p>
          <a:r>
            <a:rPr lang="en-US" sz="1050" dirty="0">
              <a:solidFill>
                <a:schemeClr val="tx1">
                  <a:lumMod val="95000"/>
                  <a:lumOff val="5000"/>
                </a:schemeClr>
              </a:solidFill>
            </a:rPr>
            <a:t>State Fire Marshal Division</a:t>
          </a:r>
        </a:p>
        <a:p>
          <a:r>
            <a:rPr lang="en-US" sz="1050" dirty="0">
              <a:solidFill>
                <a:schemeClr val="tx1">
                  <a:lumMod val="95000"/>
                  <a:lumOff val="5000"/>
                </a:schemeClr>
              </a:solidFill>
            </a:rPr>
            <a:t>Monitors phone &amp; refers to:</a:t>
          </a:r>
        </a:p>
      </dgm:t>
    </dgm:pt>
    <dgm:pt modelId="{6510A31D-31F2-4FCC-956E-7A1F62B6F2A7}" type="parTrans" cxnId="{5C1F5F5F-A101-4782-8405-ECDA44F5E2A9}">
      <dgm:prSet/>
      <dgm:spPr/>
      <dgm:t>
        <a:bodyPr/>
        <a:lstStyle/>
        <a:p>
          <a:endParaRPr lang="en-US">
            <a:solidFill>
              <a:schemeClr val="tx1">
                <a:lumMod val="95000"/>
                <a:lumOff val="5000"/>
              </a:schemeClr>
            </a:solidFill>
          </a:endParaRPr>
        </a:p>
      </dgm:t>
    </dgm:pt>
    <dgm:pt modelId="{093FBAF0-6840-400C-969C-12B4B8521604}" type="sibTrans" cxnId="{5C1F5F5F-A101-4782-8405-ECDA44F5E2A9}">
      <dgm:prSet/>
      <dgm:spPr/>
      <dgm:t>
        <a:bodyPr/>
        <a:lstStyle/>
        <a:p>
          <a:endParaRPr lang="en-US">
            <a:solidFill>
              <a:schemeClr val="tx1">
                <a:lumMod val="95000"/>
                <a:lumOff val="5000"/>
              </a:schemeClr>
            </a:solidFill>
          </a:endParaRPr>
        </a:p>
      </dgm:t>
    </dgm:pt>
    <dgm:pt modelId="{76F2D598-23F2-4476-92C3-10818D89012F}">
      <dgm:prSet phldrT="[Text]"/>
      <dgm:spPr/>
      <dgm:t>
        <a:bodyPr/>
        <a:lstStyle/>
        <a:p>
          <a:r>
            <a:rPr lang="en-US" dirty="0">
              <a:solidFill>
                <a:schemeClr val="tx1">
                  <a:lumMod val="95000"/>
                  <a:lumOff val="5000"/>
                </a:schemeClr>
              </a:solidFill>
            </a:rPr>
            <a:t>Troubled / Pathological</a:t>
          </a:r>
        </a:p>
      </dgm:t>
    </dgm:pt>
    <dgm:pt modelId="{08AD2F19-871C-4E72-AC3F-867E4E708997}" type="parTrans" cxnId="{5989DDC9-8242-443C-A37A-EF6D464BD29D}">
      <dgm:prSet/>
      <dgm:spPr/>
      <dgm:t>
        <a:bodyPr/>
        <a:lstStyle/>
        <a:p>
          <a:endParaRPr lang="en-US">
            <a:solidFill>
              <a:schemeClr val="tx1">
                <a:lumMod val="95000"/>
                <a:lumOff val="5000"/>
              </a:schemeClr>
            </a:solidFill>
          </a:endParaRPr>
        </a:p>
      </dgm:t>
    </dgm:pt>
    <dgm:pt modelId="{EE346120-933B-4911-8E59-B1CE7B129406}" type="sibTrans" cxnId="{5989DDC9-8242-443C-A37A-EF6D464BD29D}">
      <dgm:prSet/>
      <dgm:spPr/>
      <dgm:t>
        <a:bodyPr/>
        <a:lstStyle/>
        <a:p>
          <a:endParaRPr lang="en-US">
            <a:solidFill>
              <a:schemeClr val="tx1">
                <a:lumMod val="95000"/>
                <a:lumOff val="5000"/>
              </a:schemeClr>
            </a:solidFill>
          </a:endParaRPr>
        </a:p>
      </dgm:t>
    </dgm:pt>
    <dgm:pt modelId="{A37E1508-1B48-4429-96D5-030E7510AEF9}">
      <dgm:prSet phldrT="[Text]"/>
      <dgm:spPr/>
      <dgm:t>
        <a:bodyPr/>
        <a:lstStyle/>
        <a:p>
          <a:r>
            <a:rPr lang="en-US" dirty="0">
              <a:solidFill>
                <a:schemeClr val="tx1">
                  <a:lumMod val="95000"/>
                  <a:lumOff val="5000"/>
                </a:schemeClr>
              </a:solidFill>
            </a:rPr>
            <a:t>Delinquent / Thrill Seeking</a:t>
          </a:r>
        </a:p>
      </dgm:t>
    </dgm:pt>
    <dgm:pt modelId="{88A72565-8D3D-4FF9-B2E1-EF3B40BF54BC}" type="parTrans" cxnId="{6AA77B11-0B0D-43E2-B325-A7B2FD16530F}">
      <dgm:prSet/>
      <dgm:spPr/>
      <dgm:t>
        <a:bodyPr/>
        <a:lstStyle/>
        <a:p>
          <a:endParaRPr lang="en-US">
            <a:solidFill>
              <a:schemeClr val="tx1">
                <a:lumMod val="95000"/>
                <a:lumOff val="5000"/>
              </a:schemeClr>
            </a:solidFill>
          </a:endParaRPr>
        </a:p>
      </dgm:t>
    </dgm:pt>
    <dgm:pt modelId="{38DFD78A-966B-48FB-B7AA-D1FFC64F78E1}" type="sibTrans" cxnId="{6AA77B11-0B0D-43E2-B325-A7B2FD16530F}">
      <dgm:prSet/>
      <dgm:spPr/>
      <dgm:t>
        <a:bodyPr/>
        <a:lstStyle/>
        <a:p>
          <a:endParaRPr lang="en-US">
            <a:solidFill>
              <a:schemeClr val="tx1">
                <a:lumMod val="95000"/>
                <a:lumOff val="5000"/>
              </a:schemeClr>
            </a:solidFill>
          </a:endParaRPr>
        </a:p>
      </dgm:t>
    </dgm:pt>
    <dgm:pt modelId="{00CAFC4D-DC7C-4B60-ABA3-F384E3323519}">
      <dgm:prSet phldrT="[Text]"/>
      <dgm:spPr/>
      <dgm:t>
        <a:bodyPr/>
        <a:lstStyle/>
        <a:p>
          <a:r>
            <a:rPr lang="en-US" dirty="0">
              <a:solidFill>
                <a:schemeClr val="tx1">
                  <a:lumMod val="95000"/>
                  <a:lumOff val="5000"/>
                </a:schemeClr>
              </a:solidFill>
            </a:rPr>
            <a:t>Curious</a:t>
          </a:r>
        </a:p>
      </dgm:t>
    </dgm:pt>
    <dgm:pt modelId="{833C1867-22B1-4F46-9E4B-0B9DBD409324}" type="parTrans" cxnId="{A0F5A509-D671-479E-990C-8B4A98366AC5}">
      <dgm:prSet/>
      <dgm:spPr/>
      <dgm:t>
        <a:bodyPr/>
        <a:lstStyle/>
        <a:p>
          <a:endParaRPr lang="en-US">
            <a:solidFill>
              <a:schemeClr val="tx1">
                <a:lumMod val="95000"/>
                <a:lumOff val="5000"/>
              </a:schemeClr>
            </a:solidFill>
          </a:endParaRPr>
        </a:p>
      </dgm:t>
    </dgm:pt>
    <dgm:pt modelId="{79073A58-1AF7-476A-A50B-7353A70F1BE5}" type="sibTrans" cxnId="{A0F5A509-D671-479E-990C-8B4A98366AC5}">
      <dgm:prSet/>
      <dgm:spPr/>
      <dgm:t>
        <a:bodyPr/>
        <a:lstStyle/>
        <a:p>
          <a:endParaRPr lang="en-US">
            <a:solidFill>
              <a:schemeClr val="tx1">
                <a:lumMod val="95000"/>
                <a:lumOff val="5000"/>
              </a:schemeClr>
            </a:solidFill>
          </a:endParaRPr>
        </a:p>
      </dgm:t>
    </dgm:pt>
    <dgm:pt modelId="{9AA07DC5-5046-4A0F-9AC4-2D1C34B5B7DA}">
      <dgm:prSet/>
      <dgm:spPr/>
      <dgm:t>
        <a:bodyPr/>
        <a:lstStyle/>
        <a:p>
          <a:r>
            <a:rPr lang="en-US" dirty="0">
              <a:solidFill>
                <a:schemeClr val="tx1">
                  <a:lumMod val="95000"/>
                  <a:lumOff val="5000"/>
                </a:schemeClr>
              </a:solidFill>
            </a:rPr>
            <a:t> Crisis</a:t>
          </a:r>
        </a:p>
      </dgm:t>
    </dgm:pt>
    <dgm:pt modelId="{AA0A14F4-CD4F-4488-936C-BD84FF7B213C}" type="parTrans" cxnId="{8B813599-A4A5-46F4-9581-0F1E37C6A8A9}">
      <dgm:prSet/>
      <dgm:spPr/>
      <dgm:t>
        <a:bodyPr/>
        <a:lstStyle/>
        <a:p>
          <a:endParaRPr lang="en-US">
            <a:solidFill>
              <a:schemeClr val="tx1">
                <a:lumMod val="95000"/>
                <a:lumOff val="5000"/>
              </a:schemeClr>
            </a:solidFill>
          </a:endParaRPr>
        </a:p>
      </dgm:t>
    </dgm:pt>
    <dgm:pt modelId="{27714A5D-61A3-45F3-95BE-FED4FD07321C}" type="sibTrans" cxnId="{8B813599-A4A5-46F4-9581-0F1E37C6A8A9}">
      <dgm:prSet/>
      <dgm:spPr/>
      <dgm:t>
        <a:bodyPr/>
        <a:lstStyle/>
        <a:p>
          <a:endParaRPr lang="en-US">
            <a:solidFill>
              <a:schemeClr val="tx1">
                <a:lumMod val="95000"/>
                <a:lumOff val="5000"/>
              </a:schemeClr>
            </a:solidFill>
          </a:endParaRPr>
        </a:p>
      </dgm:t>
    </dgm:pt>
    <dgm:pt modelId="{79465F85-0648-4D56-AF15-1D78ADA4408A}">
      <dgm:prSet/>
      <dgm:spPr/>
      <dgm:t>
        <a:bodyPr/>
        <a:lstStyle/>
        <a:p>
          <a:r>
            <a:rPr lang="en-US" dirty="0">
              <a:solidFill>
                <a:schemeClr val="tx1">
                  <a:lumMod val="95000"/>
                  <a:lumOff val="5000"/>
                </a:schemeClr>
              </a:solidFill>
            </a:rPr>
            <a:t>Counseling / Residential Treatment </a:t>
          </a:r>
        </a:p>
      </dgm:t>
    </dgm:pt>
    <dgm:pt modelId="{1EB87C3E-9D57-43EF-A62B-F1A09EB918C5}" type="parTrans" cxnId="{C0EF1236-2EBE-45A1-9FC5-7A5ADE2B9297}">
      <dgm:prSet/>
      <dgm:spPr/>
      <dgm:t>
        <a:bodyPr/>
        <a:lstStyle/>
        <a:p>
          <a:endParaRPr lang="en-US">
            <a:solidFill>
              <a:schemeClr val="tx1">
                <a:lumMod val="95000"/>
                <a:lumOff val="5000"/>
              </a:schemeClr>
            </a:solidFill>
          </a:endParaRPr>
        </a:p>
      </dgm:t>
    </dgm:pt>
    <dgm:pt modelId="{7AFA97D3-F7CE-4BE6-A016-B49B5618835F}" type="sibTrans" cxnId="{C0EF1236-2EBE-45A1-9FC5-7A5ADE2B9297}">
      <dgm:prSet/>
      <dgm:spPr/>
      <dgm:t>
        <a:bodyPr/>
        <a:lstStyle/>
        <a:p>
          <a:endParaRPr lang="en-US">
            <a:solidFill>
              <a:schemeClr val="tx1">
                <a:lumMod val="95000"/>
                <a:lumOff val="5000"/>
              </a:schemeClr>
            </a:solidFill>
          </a:endParaRPr>
        </a:p>
      </dgm:t>
    </dgm:pt>
    <dgm:pt modelId="{9027486A-636D-40B3-8BB1-93AA53848AF7}" type="asst">
      <dgm:prSet custT="1"/>
      <dgm:spPr/>
      <dgm:t>
        <a:bodyPr/>
        <a:lstStyle/>
        <a:p>
          <a:r>
            <a:rPr lang="en-US" sz="1400" dirty="0">
              <a:solidFill>
                <a:schemeClr val="tx1">
                  <a:lumMod val="95000"/>
                  <a:lumOff val="5000"/>
                </a:schemeClr>
              </a:solidFill>
            </a:rPr>
            <a:t>The Family’s Local Intervention Team *  </a:t>
          </a:r>
        </a:p>
        <a:p>
          <a:r>
            <a:rPr lang="en-US" sz="1100" dirty="0">
              <a:solidFill>
                <a:schemeClr val="tx1">
                  <a:lumMod val="95000"/>
                  <a:lumOff val="5000"/>
                </a:schemeClr>
              </a:solidFill>
            </a:rPr>
            <a:t>who conducts the assessment using the standardized assessment tool determines if the child is:</a:t>
          </a:r>
        </a:p>
      </dgm:t>
    </dgm:pt>
    <dgm:pt modelId="{6AB8B93A-9754-4E6C-A173-2D1DB2A88F7D}" type="parTrans" cxnId="{80D9240C-C542-4A10-A310-28CF944634F6}">
      <dgm:prSet/>
      <dgm:spPr/>
      <dgm:t>
        <a:bodyPr/>
        <a:lstStyle/>
        <a:p>
          <a:endParaRPr lang="en-US">
            <a:solidFill>
              <a:schemeClr val="tx1">
                <a:lumMod val="95000"/>
                <a:lumOff val="5000"/>
              </a:schemeClr>
            </a:solidFill>
          </a:endParaRPr>
        </a:p>
      </dgm:t>
    </dgm:pt>
    <dgm:pt modelId="{DE1EC27B-78CB-4BFE-ACD2-4719D169EE16}" type="sibTrans" cxnId="{80D9240C-C542-4A10-A310-28CF944634F6}">
      <dgm:prSet/>
      <dgm:spPr/>
      <dgm:t>
        <a:bodyPr/>
        <a:lstStyle/>
        <a:p>
          <a:endParaRPr lang="en-US">
            <a:solidFill>
              <a:schemeClr val="tx1">
                <a:lumMod val="95000"/>
                <a:lumOff val="5000"/>
              </a:schemeClr>
            </a:solidFill>
          </a:endParaRPr>
        </a:p>
      </dgm:t>
    </dgm:pt>
    <dgm:pt modelId="{17D855C5-84B6-478B-8002-1FBD1A6864AA}">
      <dgm:prSet/>
      <dgm:spPr/>
      <dgm:t>
        <a:bodyPr/>
        <a:lstStyle/>
        <a:p>
          <a:r>
            <a:rPr lang="en-US" dirty="0">
              <a:solidFill>
                <a:schemeClr val="tx1">
                  <a:lumMod val="95000"/>
                  <a:lumOff val="5000"/>
                </a:schemeClr>
              </a:solidFill>
            </a:rPr>
            <a:t>Education</a:t>
          </a:r>
        </a:p>
      </dgm:t>
    </dgm:pt>
    <dgm:pt modelId="{5111B30B-0C3F-4070-8DC5-BC6152054391}" type="parTrans" cxnId="{5533C8F9-0A20-4B94-8177-567837BDCAE8}">
      <dgm:prSet/>
      <dgm:spPr/>
      <dgm:t>
        <a:bodyPr/>
        <a:lstStyle/>
        <a:p>
          <a:endParaRPr lang="en-US">
            <a:solidFill>
              <a:schemeClr val="tx1">
                <a:lumMod val="95000"/>
                <a:lumOff val="5000"/>
              </a:schemeClr>
            </a:solidFill>
          </a:endParaRPr>
        </a:p>
      </dgm:t>
    </dgm:pt>
    <dgm:pt modelId="{BBC7BC7D-8D37-452D-BA28-1C852872DA2D}" type="sibTrans" cxnId="{5533C8F9-0A20-4B94-8177-567837BDCAE8}">
      <dgm:prSet/>
      <dgm:spPr/>
      <dgm:t>
        <a:bodyPr/>
        <a:lstStyle/>
        <a:p>
          <a:endParaRPr lang="en-US">
            <a:solidFill>
              <a:schemeClr val="tx1">
                <a:lumMod val="95000"/>
                <a:lumOff val="5000"/>
              </a:schemeClr>
            </a:solidFill>
          </a:endParaRPr>
        </a:p>
      </dgm:t>
    </dgm:pt>
    <dgm:pt modelId="{35476B6D-1890-4181-8443-F16B0475C515}">
      <dgm:prSet/>
      <dgm:spPr/>
      <dgm:t>
        <a:bodyPr/>
        <a:lstStyle/>
        <a:p>
          <a:r>
            <a:rPr lang="en-US" dirty="0">
              <a:solidFill>
                <a:schemeClr val="tx1">
                  <a:lumMod val="95000"/>
                  <a:lumOff val="5000"/>
                </a:schemeClr>
              </a:solidFill>
            </a:rPr>
            <a:t>Education</a:t>
          </a:r>
        </a:p>
      </dgm:t>
    </dgm:pt>
    <dgm:pt modelId="{E94D4112-FB3D-40F0-89C3-69F727A72F3C}" type="parTrans" cxnId="{5513632B-5555-4149-BD1D-349F7DE457F6}">
      <dgm:prSet/>
      <dgm:spPr/>
      <dgm:t>
        <a:bodyPr/>
        <a:lstStyle/>
        <a:p>
          <a:endParaRPr lang="en-US">
            <a:solidFill>
              <a:schemeClr val="tx1">
                <a:lumMod val="95000"/>
                <a:lumOff val="5000"/>
              </a:schemeClr>
            </a:solidFill>
          </a:endParaRPr>
        </a:p>
      </dgm:t>
    </dgm:pt>
    <dgm:pt modelId="{1C46B2F4-D519-45BA-8188-861EF2980D19}" type="sibTrans" cxnId="{5513632B-5555-4149-BD1D-349F7DE457F6}">
      <dgm:prSet/>
      <dgm:spPr/>
      <dgm:t>
        <a:bodyPr/>
        <a:lstStyle/>
        <a:p>
          <a:endParaRPr lang="en-US">
            <a:solidFill>
              <a:schemeClr val="tx1">
                <a:lumMod val="95000"/>
                <a:lumOff val="5000"/>
              </a:schemeClr>
            </a:solidFill>
          </a:endParaRPr>
        </a:p>
      </dgm:t>
    </dgm:pt>
    <dgm:pt modelId="{56259322-E76F-41B6-B6A0-4D96544360A3}">
      <dgm:prSet/>
      <dgm:spPr/>
      <dgm:t>
        <a:bodyPr/>
        <a:lstStyle/>
        <a:p>
          <a:r>
            <a:rPr lang="en-US" dirty="0">
              <a:solidFill>
                <a:schemeClr val="tx1">
                  <a:lumMod val="95000"/>
                  <a:lumOff val="5000"/>
                </a:schemeClr>
              </a:solidFill>
            </a:rPr>
            <a:t>Education</a:t>
          </a:r>
        </a:p>
      </dgm:t>
    </dgm:pt>
    <dgm:pt modelId="{AF69B82D-48DA-4933-8520-7735CB21E29E}" type="parTrans" cxnId="{2CD2088A-FFFD-4B8B-A341-DAAC1EC4D8D2}">
      <dgm:prSet/>
      <dgm:spPr/>
      <dgm:t>
        <a:bodyPr/>
        <a:lstStyle/>
        <a:p>
          <a:endParaRPr lang="en-US">
            <a:solidFill>
              <a:schemeClr val="tx1">
                <a:lumMod val="95000"/>
                <a:lumOff val="5000"/>
              </a:schemeClr>
            </a:solidFill>
          </a:endParaRPr>
        </a:p>
      </dgm:t>
    </dgm:pt>
    <dgm:pt modelId="{90B2C230-6BDC-450C-8CB0-0413DAB45310}" type="sibTrans" cxnId="{2CD2088A-FFFD-4B8B-A341-DAAC1EC4D8D2}">
      <dgm:prSet/>
      <dgm:spPr/>
      <dgm:t>
        <a:bodyPr/>
        <a:lstStyle/>
        <a:p>
          <a:endParaRPr lang="en-US">
            <a:solidFill>
              <a:schemeClr val="tx1">
                <a:lumMod val="95000"/>
                <a:lumOff val="5000"/>
              </a:schemeClr>
            </a:solidFill>
          </a:endParaRPr>
        </a:p>
      </dgm:t>
    </dgm:pt>
    <dgm:pt modelId="{18B7B204-A095-4A88-A647-1513C73F5C69}">
      <dgm:prSet/>
      <dgm:spPr/>
      <dgm:t>
        <a:bodyPr/>
        <a:lstStyle/>
        <a:p>
          <a:r>
            <a:rPr lang="en-US" dirty="0">
              <a:solidFill>
                <a:schemeClr val="tx1">
                  <a:lumMod val="95000"/>
                  <a:lumOff val="5000"/>
                </a:schemeClr>
              </a:solidFill>
            </a:rPr>
            <a:t>Counseling</a:t>
          </a:r>
        </a:p>
      </dgm:t>
    </dgm:pt>
    <dgm:pt modelId="{94E18456-18DD-4373-84FF-F4541259F64C}" type="parTrans" cxnId="{A944AF85-2846-4A6A-9E2A-1C8A857F5452}">
      <dgm:prSet/>
      <dgm:spPr/>
      <dgm:t>
        <a:bodyPr/>
        <a:lstStyle/>
        <a:p>
          <a:endParaRPr lang="en-US">
            <a:solidFill>
              <a:schemeClr val="tx1">
                <a:lumMod val="95000"/>
                <a:lumOff val="5000"/>
              </a:schemeClr>
            </a:solidFill>
          </a:endParaRPr>
        </a:p>
      </dgm:t>
    </dgm:pt>
    <dgm:pt modelId="{1518EFFB-3DCC-4C3F-8CB6-EB9179CD3ED3}" type="sibTrans" cxnId="{A944AF85-2846-4A6A-9E2A-1C8A857F5452}">
      <dgm:prSet/>
      <dgm:spPr/>
      <dgm:t>
        <a:bodyPr/>
        <a:lstStyle/>
        <a:p>
          <a:endParaRPr lang="en-US">
            <a:solidFill>
              <a:schemeClr val="tx1">
                <a:lumMod val="95000"/>
                <a:lumOff val="5000"/>
              </a:schemeClr>
            </a:solidFill>
          </a:endParaRPr>
        </a:p>
      </dgm:t>
    </dgm:pt>
    <dgm:pt modelId="{C2C7BBDE-2C0A-42DB-B87D-E3FEB2794456}">
      <dgm:prSet/>
      <dgm:spPr/>
      <dgm:t>
        <a:bodyPr/>
        <a:lstStyle/>
        <a:p>
          <a:r>
            <a:rPr lang="en-US" dirty="0">
              <a:solidFill>
                <a:schemeClr val="tx1">
                  <a:lumMod val="95000"/>
                  <a:lumOff val="5000"/>
                </a:schemeClr>
              </a:solidFill>
            </a:rPr>
            <a:t>Restorative Justice</a:t>
          </a:r>
        </a:p>
      </dgm:t>
    </dgm:pt>
    <dgm:pt modelId="{256585D9-0FAF-456D-8912-5B9A0EDA7E00}" type="parTrans" cxnId="{9D7B1E43-649B-42B6-91D2-C92EFFA689DC}">
      <dgm:prSet/>
      <dgm:spPr/>
      <dgm:t>
        <a:bodyPr/>
        <a:lstStyle/>
        <a:p>
          <a:endParaRPr lang="en-US">
            <a:solidFill>
              <a:schemeClr val="tx1">
                <a:lumMod val="95000"/>
                <a:lumOff val="5000"/>
              </a:schemeClr>
            </a:solidFill>
          </a:endParaRPr>
        </a:p>
      </dgm:t>
    </dgm:pt>
    <dgm:pt modelId="{FA90A8F5-0AE6-4626-B513-6AA7147AEED5}" type="sibTrans" cxnId="{9D7B1E43-649B-42B6-91D2-C92EFFA689DC}">
      <dgm:prSet/>
      <dgm:spPr/>
      <dgm:t>
        <a:bodyPr/>
        <a:lstStyle/>
        <a:p>
          <a:endParaRPr lang="en-US">
            <a:solidFill>
              <a:schemeClr val="tx1">
                <a:lumMod val="95000"/>
                <a:lumOff val="5000"/>
              </a:schemeClr>
            </a:solidFill>
          </a:endParaRPr>
        </a:p>
      </dgm:t>
    </dgm:pt>
    <dgm:pt modelId="{EB043AD1-96CA-4A4A-937F-2350DC861417}">
      <dgm:prSet custT="1"/>
      <dgm:spPr/>
      <dgm:t>
        <a:bodyPr/>
        <a:lstStyle/>
        <a:p>
          <a:r>
            <a:rPr lang="en-US" sz="1400" dirty="0">
              <a:solidFill>
                <a:schemeClr val="tx1">
                  <a:lumMod val="95000"/>
                  <a:lumOff val="5000"/>
                </a:schemeClr>
              </a:solidFill>
            </a:rPr>
            <a:t>Education under mental health’s supervision </a:t>
          </a:r>
        </a:p>
      </dgm:t>
    </dgm:pt>
    <dgm:pt modelId="{41A17646-4290-4457-95F5-CDE41A44B470}" type="parTrans" cxnId="{ADEBA85C-75ED-44E8-84F4-E1509D768967}">
      <dgm:prSet/>
      <dgm:spPr/>
      <dgm:t>
        <a:bodyPr/>
        <a:lstStyle/>
        <a:p>
          <a:endParaRPr lang="en-US">
            <a:solidFill>
              <a:schemeClr val="tx1">
                <a:lumMod val="95000"/>
                <a:lumOff val="5000"/>
              </a:schemeClr>
            </a:solidFill>
          </a:endParaRPr>
        </a:p>
      </dgm:t>
    </dgm:pt>
    <dgm:pt modelId="{B10A92EC-7963-4AF7-A06D-6F39EE52F5CF}" type="sibTrans" cxnId="{ADEBA85C-75ED-44E8-84F4-E1509D768967}">
      <dgm:prSet/>
      <dgm:spPr/>
      <dgm:t>
        <a:bodyPr/>
        <a:lstStyle/>
        <a:p>
          <a:endParaRPr lang="en-US">
            <a:solidFill>
              <a:schemeClr val="tx1">
                <a:lumMod val="95000"/>
                <a:lumOff val="5000"/>
              </a:schemeClr>
            </a:solidFill>
          </a:endParaRPr>
        </a:p>
      </dgm:t>
    </dgm:pt>
    <dgm:pt modelId="{9E5FEDD6-6DA5-42B9-A9CF-982D70E56890}" type="pres">
      <dgm:prSet presAssocID="{E36398A1-674C-410A-94B6-B99B36410956}" presName="hierChild1" presStyleCnt="0">
        <dgm:presLayoutVars>
          <dgm:orgChart val="1"/>
          <dgm:chPref val="1"/>
          <dgm:dir/>
          <dgm:animOne val="branch"/>
          <dgm:animLvl val="lvl"/>
          <dgm:resizeHandles/>
        </dgm:presLayoutVars>
      </dgm:prSet>
      <dgm:spPr/>
    </dgm:pt>
    <dgm:pt modelId="{CF27990A-8076-4F4A-B9CA-AB33D8560E51}" type="pres">
      <dgm:prSet presAssocID="{04B6EE29-4F8A-420C-8337-61ABB95468FA}" presName="hierRoot1" presStyleCnt="0">
        <dgm:presLayoutVars>
          <dgm:hierBranch val="init"/>
        </dgm:presLayoutVars>
      </dgm:prSet>
      <dgm:spPr/>
    </dgm:pt>
    <dgm:pt modelId="{DEA3DA85-3617-4786-A959-0083C8F67BAE}" type="pres">
      <dgm:prSet presAssocID="{04B6EE29-4F8A-420C-8337-61ABB95468FA}" presName="rootComposite1" presStyleCnt="0"/>
      <dgm:spPr/>
    </dgm:pt>
    <dgm:pt modelId="{6A5F8645-65E6-491B-92C8-81609F86345E}" type="pres">
      <dgm:prSet presAssocID="{04B6EE29-4F8A-420C-8337-61ABB95468FA}" presName="rootText1" presStyleLbl="node0" presStyleIdx="0" presStyleCnt="1" custScaleY="35119" custLinFactNeighborX="2494" custLinFactNeighborY="-34557">
        <dgm:presLayoutVars>
          <dgm:chPref val="3"/>
        </dgm:presLayoutVars>
      </dgm:prSet>
      <dgm:spPr/>
    </dgm:pt>
    <dgm:pt modelId="{A0D9A5D1-B8CF-4D7E-9A87-7A2BBF9F2C97}" type="pres">
      <dgm:prSet presAssocID="{04B6EE29-4F8A-420C-8337-61ABB95468FA}" presName="rootConnector1" presStyleLbl="node1" presStyleIdx="0" presStyleCnt="0"/>
      <dgm:spPr/>
    </dgm:pt>
    <dgm:pt modelId="{29C41270-B7F8-47DA-8304-1702F971CD9E}" type="pres">
      <dgm:prSet presAssocID="{04B6EE29-4F8A-420C-8337-61ABB95468FA}" presName="hierChild2" presStyleCnt="0"/>
      <dgm:spPr/>
    </dgm:pt>
    <dgm:pt modelId="{D2A71669-BC18-42BE-9EA0-1CE1B90DCC6B}" type="pres">
      <dgm:prSet presAssocID="{AA0A14F4-CD4F-4488-936C-BD84FF7B213C}" presName="Name37" presStyleLbl="parChTrans1D2" presStyleIdx="0" presStyleCnt="6"/>
      <dgm:spPr/>
    </dgm:pt>
    <dgm:pt modelId="{AC009972-54AF-43FF-9957-057CC1E6CC11}" type="pres">
      <dgm:prSet presAssocID="{9AA07DC5-5046-4A0F-9AC4-2D1C34B5B7DA}" presName="hierRoot2" presStyleCnt="0">
        <dgm:presLayoutVars>
          <dgm:hierBranch val="init"/>
        </dgm:presLayoutVars>
      </dgm:prSet>
      <dgm:spPr/>
    </dgm:pt>
    <dgm:pt modelId="{2A35C3CE-1335-492B-A817-89A9E18E2ED9}" type="pres">
      <dgm:prSet presAssocID="{9AA07DC5-5046-4A0F-9AC4-2D1C34B5B7DA}" presName="rootComposite" presStyleCnt="0"/>
      <dgm:spPr/>
    </dgm:pt>
    <dgm:pt modelId="{A54E2E61-478D-490E-9CAA-98858417FDE6}" type="pres">
      <dgm:prSet presAssocID="{9AA07DC5-5046-4A0F-9AC4-2D1C34B5B7DA}" presName="rootText" presStyleLbl="node2" presStyleIdx="0" presStyleCnt="4" custScaleX="71480" custScaleY="47446">
        <dgm:presLayoutVars>
          <dgm:chPref val="3"/>
        </dgm:presLayoutVars>
      </dgm:prSet>
      <dgm:spPr/>
    </dgm:pt>
    <dgm:pt modelId="{2BB28392-3D4C-4901-9FE2-075FB404FCF0}" type="pres">
      <dgm:prSet presAssocID="{9AA07DC5-5046-4A0F-9AC4-2D1C34B5B7DA}" presName="rootConnector" presStyleLbl="node2" presStyleIdx="0" presStyleCnt="4"/>
      <dgm:spPr/>
    </dgm:pt>
    <dgm:pt modelId="{71C36377-47A3-45B5-AB7A-CFD1D77ADF09}" type="pres">
      <dgm:prSet presAssocID="{9AA07DC5-5046-4A0F-9AC4-2D1C34B5B7DA}" presName="hierChild4" presStyleCnt="0"/>
      <dgm:spPr/>
    </dgm:pt>
    <dgm:pt modelId="{DC80F28D-757D-4067-9B6A-D748F6B5B0F6}" type="pres">
      <dgm:prSet presAssocID="{5111B30B-0C3F-4070-8DC5-BC6152054391}" presName="Name37" presStyleLbl="parChTrans1D3" presStyleIdx="0" presStyleCnt="7"/>
      <dgm:spPr/>
    </dgm:pt>
    <dgm:pt modelId="{07A741B1-39F1-4D00-9C50-8A3F6CF24811}" type="pres">
      <dgm:prSet presAssocID="{17D855C5-84B6-478B-8002-1FBD1A6864AA}" presName="hierRoot2" presStyleCnt="0">
        <dgm:presLayoutVars>
          <dgm:hierBranch val="init"/>
        </dgm:presLayoutVars>
      </dgm:prSet>
      <dgm:spPr/>
    </dgm:pt>
    <dgm:pt modelId="{385E65F1-A8C5-4BE3-92A1-C202D100F150}" type="pres">
      <dgm:prSet presAssocID="{17D855C5-84B6-478B-8002-1FBD1A6864AA}" presName="rootComposite" presStyleCnt="0"/>
      <dgm:spPr/>
    </dgm:pt>
    <dgm:pt modelId="{A2599A1F-0BD9-4551-8F0E-081E1618517A}" type="pres">
      <dgm:prSet presAssocID="{17D855C5-84B6-478B-8002-1FBD1A6864AA}" presName="rootText" presStyleLbl="node3" presStyleIdx="0" presStyleCnt="7" custScaleX="66697" custScaleY="51294">
        <dgm:presLayoutVars>
          <dgm:chPref val="3"/>
        </dgm:presLayoutVars>
      </dgm:prSet>
      <dgm:spPr/>
    </dgm:pt>
    <dgm:pt modelId="{7FA31403-9C87-4599-AAFA-CB5AC86E05FC}" type="pres">
      <dgm:prSet presAssocID="{17D855C5-84B6-478B-8002-1FBD1A6864AA}" presName="rootConnector" presStyleLbl="node3" presStyleIdx="0" presStyleCnt="7"/>
      <dgm:spPr/>
    </dgm:pt>
    <dgm:pt modelId="{E6A8C5A1-4797-41DC-BD4E-150F6D718F67}" type="pres">
      <dgm:prSet presAssocID="{17D855C5-84B6-478B-8002-1FBD1A6864AA}" presName="hierChild4" presStyleCnt="0"/>
      <dgm:spPr/>
    </dgm:pt>
    <dgm:pt modelId="{88321E95-E4F7-4A07-B7AD-29CA8FF2A608}" type="pres">
      <dgm:prSet presAssocID="{17D855C5-84B6-478B-8002-1FBD1A6864AA}" presName="hierChild5" presStyleCnt="0"/>
      <dgm:spPr/>
    </dgm:pt>
    <dgm:pt modelId="{E1A22CAF-5B37-48E8-9E59-F165A5F8EEB0}" type="pres">
      <dgm:prSet presAssocID="{94E18456-18DD-4373-84FF-F4541259F64C}" presName="Name37" presStyleLbl="parChTrans1D3" presStyleIdx="1" presStyleCnt="7"/>
      <dgm:spPr/>
    </dgm:pt>
    <dgm:pt modelId="{8C23DED0-D79D-44D7-B346-B3445225EFC3}" type="pres">
      <dgm:prSet presAssocID="{18B7B204-A095-4A88-A647-1513C73F5C69}" presName="hierRoot2" presStyleCnt="0">
        <dgm:presLayoutVars>
          <dgm:hierBranch val="init"/>
        </dgm:presLayoutVars>
      </dgm:prSet>
      <dgm:spPr/>
    </dgm:pt>
    <dgm:pt modelId="{9918037B-FE94-4D05-B73C-5ADE23FBBA38}" type="pres">
      <dgm:prSet presAssocID="{18B7B204-A095-4A88-A647-1513C73F5C69}" presName="rootComposite" presStyleCnt="0"/>
      <dgm:spPr/>
    </dgm:pt>
    <dgm:pt modelId="{A40232E2-BA11-45E9-9669-8C7A5F5B703A}" type="pres">
      <dgm:prSet presAssocID="{18B7B204-A095-4A88-A647-1513C73F5C69}" presName="rootText" presStyleLbl="node3" presStyleIdx="1" presStyleCnt="7" custScaleY="51802">
        <dgm:presLayoutVars>
          <dgm:chPref val="3"/>
        </dgm:presLayoutVars>
      </dgm:prSet>
      <dgm:spPr/>
    </dgm:pt>
    <dgm:pt modelId="{60BF2D50-D341-48F0-A6B1-3E73214E63CE}" type="pres">
      <dgm:prSet presAssocID="{18B7B204-A095-4A88-A647-1513C73F5C69}" presName="rootConnector" presStyleLbl="node3" presStyleIdx="1" presStyleCnt="7"/>
      <dgm:spPr/>
    </dgm:pt>
    <dgm:pt modelId="{57127EE6-5764-4413-9300-F2577024CF63}" type="pres">
      <dgm:prSet presAssocID="{18B7B204-A095-4A88-A647-1513C73F5C69}" presName="hierChild4" presStyleCnt="0"/>
      <dgm:spPr/>
    </dgm:pt>
    <dgm:pt modelId="{8F51A0C5-6C78-45ED-B412-57555A21AE55}" type="pres">
      <dgm:prSet presAssocID="{18B7B204-A095-4A88-A647-1513C73F5C69}" presName="hierChild5" presStyleCnt="0"/>
      <dgm:spPr/>
    </dgm:pt>
    <dgm:pt modelId="{DAE32D05-92C6-4857-8E58-1628B0C7B898}" type="pres">
      <dgm:prSet presAssocID="{9AA07DC5-5046-4A0F-9AC4-2D1C34B5B7DA}" presName="hierChild5" presStyleCnt="0"/>
      <dgm:spPr/>
    </dgm:pt>
    <dgm:pt modelId="{CE76725A-A880-4388-BE06-FF39F338BEEC}" type="pres">
      <dgm:prSet presAssocID="{833C1867-22B1-4F46-9E4B-0B9DBD409324}" presName="Name37" presStyleLbl="parChTrans1D2" presStyleIdx="1" presStyleCnt="6"/>
      <dgm:spPr/>
    </dgm:pt>
    <dgm:pt modelId="{18DE1328-06AA-4C26-BB21-4321F7B22FE3}" type="pres">
      <dgm:prSet presAssocID="{00CAFC4D-DC7C-4B60-ABA3-F384E3323519}" presName="hierRoot2" presStyleCnt="0">
        <dgm:presLayoutVars>
          <dgm:hierBranch val="init"/>
        </dgm:presLayoutVars>
      </dgm:prSet>
      <dgm:spPr/>
    </dgm:pt>
    <dgm:pt modelId="{BD63AEB0-4B03-4D22-A32C-8FF5EB35BB24}" type="pres">
      <dgm:prSet presAssocID="{00CAFC4D-DC7C-4B60-ABA3-F384E3323519}" presName="rootComposite" presStyleCnt="0"/>
      <dgm:spPr/>
    </dgm:pt>
    <dgm:pt modelId="{09BF8862-08AF-40E7-B917-3AA774B3E7D6}" type="pres">
      <dgm:prSet presAssocID="{00CAFC4D-DC7C-4B60-ABA3-F384E3323519}" presName="rootText" presStyleLbl="node2" presStyleIdx="1" presStyleCnt="4" custScaleX="61227" custScaleY="47446" custLinFactNeighborX="6716" custLinFactNeighborY="1779">
        <dgm:presLayoutVars>
          <dgm:chPref val="3"/>
        </dgm:presLayoutVars>
      </dgm:prSet>
      <dgm:spPr/>
    </dgm:pt>
    <dgm:pt modelId="{3EF0C080-92C9-4CF0-BED5-C4D581CAFE40}" type="pres">
      <dgm:prSet presAssocID="{00CAFC4D-DC7C-4B60-ABA3-F384E3323519}" presName="rootConnector" presStyleLbl="node2" presStyleIdx="1" presStyleCnt="4"/>
      <dgm:spPr/>
    </dgm:pt>
    <dgm:pt modelId="{0F1F8203-347D-4CF1-87E5-888FB796C0DA}" type="pres">
      <dgm:prSet presAssocID="{00CAFC4D-DC7C-4B60-ABA3-F384E3323519}" presName="hierChild4" presStyleCnt="0"/>
      <dgm:spPr/>
    </dgm:pt>
    <dgm:pt modelId="{89D55A54-49B6-4718-B8E0-5D66D21563F9}" type="pres">
      <dgm:prSet presAssocID="{E94D4112-FB3D-40F0-89C3-69F727A72F3C}" presName="Name37" presStyleLbl="parChTrans1D3" presStyleIdx="2" presStyleCnt="7"/>
      <dgm:spPr/>
    </dgm:pt>
    <dgm:pt modelId="{D9B1D3C3-C565-43D5-BC1B-B27B7721BDDC}" type="pres">
      <dgm:prSet presAssocID="{35476B6D-1890-4181-8443-F16B0475C515}" presName="hierRoot2" presStyleCnt="0">
        <dgm:presLayoutVars>
          <dgm:hierBranch val="init"/>
        </dgm:presLayoutVars>
      </dgm:prSet>
      <dgm:spPr/>
    </dgm:pt>
    <dgm:pt modelId="{8E8B3B16-E31C-4248-8D55-F0605957B103}" type="pres">
      <dgm:prSet presAssocID="{35476B6D-1890-4181-8443-F16B0475C515}" presName="rootComposite" presStyleCnt="0"/>
      <dgm:spPr/>
    </dgm:pt>
    <dgm:pt modelId="{0030DE50-199A-4A45-A519-1AD464B57AF5}" type="pres">
      <dgm:prSet presAssocID="{35476B6D-1890-4181-8443-F16B0475C515}" presName="rootText" presStyleLbl="node3" presStyleIdx="2" presStyleCnt="7" custScaleX="59826" custScaleY="59114">
        <dgm:presLayoutVars>
          <dgm:chPref val="3"/>
        </dgm:presLayoutVars>
      </dgm:prSet>
      <dgm:spPr/>
    </dgm:pt>
    <dgm:pt modelId="{FB3BA680-B305-4902-A9F7-71110A8C9EA9}" type="pres">
      <dgm:prSet presAssocID="{35476B6D-1890-4181-8443-F16B0475C515}" presName="rootConnector" presStyleLbl="node3" presStyleIdx="2" presStyleCnt="7"/>
      <dgm:spPr/>
    </dgm:pt>
    <dgm:pt modelId="{EFAAB0F1-6262-471C-BCCD-9ABF5CE4E071}" type="pres">
      <dgm:prSet presAssocID="{35476B6D-1890-4181-8443-F16B0475C515}" presName="hierChild4" presStyleCnt="0"/>
      <dgm:spPr/>
    </dgm:pt>
    <dgm:pt modelId="{8288CEE0-3F18-4303-BC1C-0E382D5B74FD}" type="pres">
      <dgm:prSet presAssocID="{35476B6D-1890-4181-8443-F16B0475C515}" presName="hierChild5" presStyleCnt="0"/>
      <dgm:spPr/>
    </dgm:pt>
    <dgm:pt modelId="{AEAC3F11-2F51-48C2-A94E-B2DD549DB4CC}" type="pres">
      <dgm:prSet presAssocID="{00CAFC4D-DC7C-4B60-ABA3-F384E3323519}" presName="hierChild5" presStyleCnt="0"/>
      <dgm:spPr/>
    </dgm:pt>
    <dgm:pt modelId="{866E1814-35A1-4227-9653-66E5467611E2}" type="pres">
      <dgm:prSet presAssocID="{88A72565-8D3D-4FF9-B2E1-EF3B40BF54BC}" presName="Name37" presStyleLbl="parChTrans1D2" presStyleIdx="2" presStyleCnt="6"/>
      <dgm:spPr/>
    </dgm:pt>
    <dgm:pt modelId="{62C1F8FB-16DF-4FCE-AE4E-A39970DDB1A5}" type="pres">
      <dgm:prSet presAssocID="{A37E1508-1B48-4429-96D5-030E7510AEF9}" presName="hierRoot2" presStyleCnt="0">
        <dgm:presLayoutVars>
          <dgm:hierBranch val="init"/>
        </dgm:presLayoutVars>
      </dgm:prSet>
      <dgm:spPr/>
    </dgm:pt>
    <dgm:pt modelId="{C9D7FD07-E2A3-429C-8512-DA7D061ACF00}" type="pres">
      <dgm:prSet presAssocID="{A37E1508-1B48-4429-96D5-030E7510AEF9}" presName="rootComposite" presStyleCnt="0"/>
      <dgm:spPr/>
    </dgm:pt>
    <dgm:pt modelId="{51F5C086-6E8A-4A62-BD4C-36689585933C}" type="pres">
      <dgm:prSet presAssocID="{A37E1508-1B48-4429-96D5-030E7510AEF9}" presName="rootText" presStyleLbl="node2" presStyleIdx="2" presStyleCnt="4" custScaleX="118714" custScaleY="40313" custLinFactNeighborX="-7948" custLinFactNeighborY="16329">
        <dgm:presLayoutVars>
          <dgm:chPref val="3"/>
        </dgm:presLayoutVars>
      </dgm:prSet>
      <dgm:spPr/>
    </dgm:pt>
    <dgm:pt modelId="{5317E1CC-CC88-49D0-B961-BF1172D3A282}" type="pres">
      <dgm:prSet presAssocID="{A37E1508-1B48-4429-96D5-030E7510AEF9}" presName="rootConnector" presStyleLbl="node2" presStyleIdx="2" presStyleCnt="4"/>
      <dgm:spPr/>
    </dgm:pt>
    <dgm:pt modelId="{40101E67-ACCC-4D6D-964A-83CF1A5BA690}" type="pres">
      <dgm:prSet presAssocID="{A37E1508-1B48-4429-96D5-030E7510AEF9}" presName="hierChild4" presStyleCnt="0"/>
      <dgm:spPr/>
    </dgm:pt>
    <dgm:pt modelId="{26D010E6-E7F2-4C42-A10F-743258649DE8}" type="pres">
      <dgm:prSet presAssocID="{AF69B82D-48DA-4933-8520-7735CB21E29E}" presName="Name37" presStyleLbl="parChTrans1D3" presStyleIdx="3" presStyleCnt="7"/>
      <dgm:spPr/>
    </dgm:pt>
    <dgm:pt modelId="{11D96872-D455-4838-B4E8-90BCE669C43A}" type="pres">
      <dgm:prSet presAssocID="{56259322-E76F-41B6-B6A0-4D96544360A3}" presName="hierRoot2" presStyleCnt="0">
        <dgm:presLayoutVars>
          <dgm:hierBranch val="init"/>
        </dgm:presLayoutVars>
      </dgm:prSet>
      <dgm:spPr/>
    </dgm:pt>
    <dgm:pt modelId="{51880EFD-2A6A-4AD0-ACC8-B25DB165E043}" type="pres">
      <dgm:prSet presAssocID="{56259322-E76F-41B6-B6A0-4D96544360A3}" presName="rootComposite" presStyleCnt="0"/>
      <dgm:spPr/>
    </dgm:pt>
    <dgm:pt modelId="{4D761BD1-45DB-48A2-A213-3E71191ED73B}" type="pres">
      <dgm:prSet presAssocID="{56259322-E76F-41B6-B6A0-4D96544360A3}" presName="rootText" presStyleLbl="node3" presStyleIdx="3" presStyleCnt="7" custScaleX="71043" custScaleY="44504">
        <dgm:presLayoutVars>
          <dgm:chPref val="3"/>
        </dgm:presLayoutVars>
      </dgm:prSet>
      <dgm:spPr/>
    </dgm:pt>
    <dgm:pt modelId="{8CF55B9A-6F2F-43C8-98FA-3EC6749370A2}" type="pres">
      <dgm:prSet presAssocID="{56259322-E76F-41B6-B6A0-4D96544360A3}" presName="rootConnector" presStyleLbl="node3" presStyleIdx="3" presStyleCnt="7"/>
      <dgm:spPr/>
    </dgm:pt>
    <dgm:pt modelId="{70F0410A-C883-4C62-8D72-AE01E15FCE4A}" type="pres">
      <dgm:prSet presAssocID="{56259322-E76F-41B6-B6A0-4D96544360A3}" presName="hierChild4" presStyleCnt="0"/>
      <dgm:spPr/>
    </dgm:pt>
    <dgm:pt modelId="{ED29715D-9403-4BFE-A84C-4C6EABC7D47E}" type="pres">
      <dgm:prSet presAssocID="{56259322-E76F-41B6-B6A0-4D96544360A3}" presName="hierChild5" presStyleCnt="0"/>
      <dgm:spPr/>
    </dgm:pt>
    <dgm:pt modelId="{C6367676-4634-456E-8C8A-947F8979F949}" type="pres">
      <dgm:prSet presAssocID="{256585D9-0FAF-456D-8912-5B9A0EDA7E00}" presName="Name37" presStyleLbl="parChTrans1D3" presStyleIdx="4" presStyleCnt="7"/>
      <dgm:spPr/>
    </dgm:pt>
    <dgm:pt modelId="{CBDEBB25-4AA2-4A24-8EFB-A25F69956D2D}" type="pres">
      <dgm:prSet presAssocID="{C2C7BBDE-2C0A-42DB-B87D-E3FEB2794456}" presName="hierRoot2" presStyleCnt="0">
        <dgm:presLayoutVars>
          <dgm:hierBranch val="init"/>
        </dgm:presLayoutVars>
      </dgm:prSet>
      <dgm:spPr/>
    </dgm:pt>
    <dgm:pt modelId="{131165FF-5DDE-4617-A059-45BBE07E9DA7}" type="pres">
      <dgm:prSet presAssocID="{C2C7BBDE-2C0A-42DB-B87D-E3FEB2794456}" presName="rootComposite" presStyleCnt="0"/>
      <dgm:spPr/>
    </dgm:pt>
    <dgm:pt modelId="{56231B23-AFE2-4785-A97B-3FF45832F92D}" type="pres">
      <dgm:prSet presAssocID="{C2C7BBDE-2C0A-42DB-B87D-E3FEB2794456}" presName="rootText" presStyleLbl="node3" presStyleIdx="4" presStyleCnt="7" custScaleY="74050">
        <dgm:presLayoutVars>
          <dgm:chPref val="3"/>
        </dgm:presLayoutVars>
      </dgm:prSet>
      <dgm:spPr/>
    </dgm:pt>
    <dgm:pt modelId="{93CDAD26-6CB3-4560-B3F4-8495C478394E}" type="pres">
      <dgm:prSet presAssocID="{C2C7BBDE-2C0A-42DB-B87D-E3FEB2794456}" presName="rootConnector" presStyleLbl="node3" presStyleIdx="4" presStyleCnt="7"/>
      <dgm:spPr/>
    </dgm:pt>
    <dgm:pt modelId="{7EC2B41C-B6A2-49A5-B1F7-1041E71E367C}" type="pres">
      <dgm:prSet presAssocID="{C2C7BBDE-2C0A-42DB-B87D-E3FEB2794456}" presName="hierChild4" presStyleCnt="0"/>
      <dgm:spPr/>
    </dgm:pt>
    <dgm:pt modelId="{1057961C-DAC8-4ACC-A149-1B5AB7A91C2E}" type="pres">
      <dgm:prSet presAssocID="{C2C7BBDE-2C0A-42DB-B87D-E3FEB2794456}" presName="hierChild5" presStyleCnt="0"/>
      <dgm:spPr/>
    </dgm:pt>
    <dgm:pt modelId="{B11BFA40-5BFA-43BF-8D8D-BE232FFD42D8}" type="pres">
      <dgm:prSet presAssocID="{A37E1508-1B48-4429-96D5-030E7510AEF9}" presName="hierChild5" presStyleCnt="0"/>
      <dgm:spPr/>
    </dgm:pt>
    <dgm:pt modelId="{5DEB2B7A-0513-46B9-8553-0D6C1CE825B4}" type="pres">
      <dgm:prSet presAssocID="{08AD2F19-871C-4E72-AC3F-867E4E708997}" presName="Name37" presStyleLbl="parChTrans1D2" presStyleIdx="3" presStyleCnt="6"/>
      <dgm:spPr/>
    </dgm:pt>
    <dgm:pt modelId="{204DF878-B3CE-4E3C-8737-8286A16F154C}" type="pres">
      <dgm:prSet presAssocID="{76F2D598-23F2-4476-92C3-10818D89012F}" presName="hierRoot2" presStyleCnt="0">
        <dgm:presLayoutVars>
          <dgm:hierBranch val="init"/>
        </dgm:presLayoutVars>
      </dgm:prSet>
      <dgm:spPr/>
    </dgm:pt>
    <dgm:pt modelId="{C996E15E-283B-4C09-9398-12A71A008653}" type="pres">
      <dgm:prSet presAssocID="{76F2D598-23F2-4476-92C3-10818D89012F}" presName="rootComposite" presStyleCnt="0"/>
      <dgm:spPr/>
    </dgm:pt>
    <dgm:pt modelId="{ACA46CB7-07DE-4A33-8269-FB16BF4A85EA}" type="pres">
      <dgm:prSet presAssocID="{76F2D598-23F2-4476-92C3-10818D89012F}" presName="rootText" presStyleLbl="node2" presStyleIdx="3" presStyleCnt="4" custScaleY="40314" custLinFactNeighborX="2795" custLinFactNeighborY="-3566">
        <dgm:presLayoutVars>
          <dgm:chPref val="3"/>
        </dgm:presLayoutVars>
      </dgm:prSet>
      <dgm:spPr/>
    </dgm:pt>
    <dgm:pt modelId="{C9D1E8AB-1C09-45EA-B8A3-117860BE6D93}" type="pres">
      <dgm:prSet presAssocID="{76F2D598-23F2-4476-92C3-10818D89012F}" presName="rootConnector" presStyleLbl="node2" presStyleIdx="3" presStyleCnt="4"/>
      <dgm:spPr/>
    </dgm:pt>
    <dgm:pt modelId="{B4084926-D48F-4482-86C3-5250D88C1304}" type="pres">
      <dgm:prSet presAssocID="{76F2D598-23F2-4476-92C3-10818D89012F}" presName="hierChild4" presStyleCnt="0"/>
      <dgm:spPr/>
    </dgm:pt>
    <dgm:pt modelId="{CADE6EB8-0C73-4937-B479-700C369B8B53}" type="pres">
      <dgm:prSet presAssocID="{1EB87C3E-9D57-43EF-A62B-F1A09EB918C5}" presName="Name37" presStyleLbl="parChTrans1D3" presStyleIdx="5" presStyleCnt="7"/>
      <dgm:spPr/>
    </dgm:pt>
    <dgm:pt modelId="{4294553A-1136-4C87-A328-2BD8801766A6}" type="pres">
      <dgm:prSet presAssocID="{79465F85-0648-4D56-AF15-1D78ADA4408A}" presName="hierRoot2" presStyleCnt="0">
        <dgm:presLayoutVars>
          <dgm:hierBranch val="init"/>
        </dgm:presLayoutVars>
      </dgm:prSet>
      <dgm:spPr/>
    </dgm:pt>
    <dgm:pt modelId="{7DDFE637-9486-4563-90F0-F4AC4403259A}" type="pres">
      <dgm:prSet presAssocID="{79465F85-0648-4D56-AF15-1D78ADA4408A}" presName="rootComposite" presStyleCnt="0"/>
      <dgm:spPr/>
    </dgm:pt>
    <dgm:pt modelId="{8185DF5C-986C-4F99-B37E-295ED3272480}" type="pres">
      <dgm:prSet presAssocID="{79465F85-0648-4D56-AF15-1D78ADA4408A}" presName="rootText" presStyleLbl="node3" presStyleIdx="5" presStyleCnt="7" custScaleX="104228" custScaleY="104272">
        <dgm:presLayoutVars>
          <dgm:chPref val="3"/>
        </dgm:presLayoutVars>
      </dgm:prSet>
      <dgm:spPr/>
    </dgm:pt>
    <dgm:pt modelId="{06254C09-1E15-4616-AC8E-9FAE0769D281}" type="pres">
      <dgm:prSet presAssocID="{79465F85-0648-4D56-AF15-1D78ADA4408A}" presName="rootConnector" presStyleLbl="node3" presStyleIdx="5" presStyleCnt="7"/>
      <dgm:spPr/>
    </dgm:pt>
    <dgm:pt modelId="{9BA8E35B-08AD-4A39-A1F2-0C42832E6B80}" type="pres">
      <dgm:prSet presAssocID="{79465F85-0648-4D56-AF15-1D78ADA4408A}" presName="hierChild4" presStyleCnt="0"/>
      <dgm:spPr/>
    </dgm:pt>
    <dgm:pt modelId="{E43F9463-9584-4AB4-B947-CFD967F0D298}" type="pres">
      <dgm:prSet presAssocID="{79465F85-0648-4D56-AF15-1D78ADA4408A}" presName="hierChild5" presStyleCnt="0"/>
      <dgm:spPr/>
    </dgm:pt>
    <dgm:pt modelId="{2D3A616B-0A3D-462F-A94F-4A9BD60FA6AD}" type="pres">
      <dgm:prSet presAssocID="{41A17646-4290-4457-95F5-CDE41A44B470}" presName="Name37" presStyleLbl="parChTrans1D3" presStyleIdx="6" presStyleCnt="7"/>
      <dgm:spPr/>
    </dgm:pt>
    <dgm:pt modelId="{7524C4C1-A472-4811-B05E-11B8A4574B2D}" type="pres">
      <dgm:prSet presAssocID="{EB043AD1-96CA-4A4A-937F-2350DC861417}" presName="hierRoot2" presStyleCnt="0">
        <dgm:presLayoutVars>
          <dgm:hierBranch val="init"/>
        </dgm:presLayoutVars>
      </dgm:prSet>
      <dgm:spPr/>
    </dgm:pt>
    <dgm:pt modelId="{D734103E-A71E-4BE6-9E9F-EE989633C182}" type="pres">
      <dgm:prSet presAssocID="{EB043AD1-96CA-4A4A-937F-2350DC861417}" presName="rootComposite" presStyleCnt="0"/>
      <dgm:spPr/>
    </dgm:pt>
    <dgm:pt modelId="{4EBD77FD-7ACB-4E5F-A7BD-30AB5992F847}" type="pres">
      <dgm:prSet presAssocID="{EB043AD1-96CA-4A4A-937F-2350DC861417}" presName="rootText" presStyleLbl="node3" presStyleIdx="6" presStyleCnt="7">
        <dgm:presLayoutVars>
          <dgm:chPref val="3"/>
        </dgm:presLayoutVars>
      </dgm:prSet>
      <dgm:spPr/>
    </dgm:pt>
    <dgm:pt modelId="{05A19163-CCE9-4D1B-BA78-A2E167DFBC56}" type="pres">
      <dgm:prSet presAssocID="{EB043AD1-96CA-4A4A-937F-2350DC861417}" presName="rootConnector" presStyleLbl="node3" presStyleIdx="6" presStyleCnt="7"/>
      <dgm:spPr/>
    </dgm:pt>
    <dgm:pt modelId="{810ACA1F-3917-4DDF-AB54-B5DFB47B68DA}" type="pres">
      <dgm:prSet presAssocID="{EB043AD1-96CA-4A4A-937F-2350DC861417}" presName="hierChild4" presStyleCnt="0"/>
      <dgm:spPr/>
    </dgm:pt>
    <dgm:pt modelId="{C7C684AA-7A2D-42ED-B269-8114BE2C89E7}" type="pres">
      <dgm:prSet presAssocID="{EB043AD1-96CA-4A4A-937F-2350DC861417}" presName="hierChild5" presStyleCnt="0"/>
      <dgm:spPr/>
    </dgm:pt>
    <dgm:pt modelId="{AB406C2E-268E-4C1E-BFED-65D8AA81FC9C}" type="pres">
      <dgm:prSet presAssocID="{76F2D598-23F2-4476-92C3-10818D89012F}" presName="hierChild5" presStyleCnt="0"/>
      <dgm:spPr/>
    </dgm:pt>
    <dgm:pt modelId="{4706EA4F-024A-4D72-A622-DCBF8F150B55}" type="pres">
      <dgm:prSet presAssocID="{04B6EE29-4F8A-420C-8337-61ABB95468FA}" presName="hierChild3" presStyleCnt="0"/>
      <dgm:spPr/>
    </dgm:pt>
    <dgm:pt modelId="{D0417794-309E-4CF7-BD74-3295B101C2E8}" type="pres">
      <dgm:prSet presAssocID="{6510A31D-31F2-4FCC-956E-7A1F62B6F2A7}" presName="Name111" presStyleLbl="parChTrans1D2" presStyleIdx="4" presStyleCnt="6"/>
      <dgm:spPr/>
    </dgm:pt>
    <dgm:pt modelId="{AA80D26E-0656-40FC-8051-981EF9955F54}" type="pres">
      <dgm:prSet presAssocID="{D8885AE3-98F6-4CD8-8384-D3AB3999346C}" presName="hierRoot3" presStyleCnt="0">
        <dgm:presLayoutVars>
          <dgm:hierBranch val="hang"/>
        </dgm:presLayoutVars>
      </dgm:prSet>
      <dgm:spPr/>
    </dgm:pt>
    <dgm:pt modelId="{B2B2BBEA-AF07-40E5-B7B7-13B85A6AE92E}" type="pres">
      <dgm:prSet presAssocID="{D8885AE3-98F6-4CD8-8384-D3AB3999346C}" presName="rootComposite3" presStyleCnt="0"/>
      <dgm:spPr/>
    </dgm:pt>
    <dgm:pt modelId="{AD78F8B4-D89C-4249-B3A0-76BE5F01C522}" type="pres">
      <dgm:prSet presAssocID="{D8885AE3-98F6-4CD8-8384-D3AB3999346C}" presName="rootText3" presStyleLbl="asst1" presStyleIdx="0" presStyleCnt="2" custScaleX="99477" custScaleY="101357" custLinFactNeighborX="62355" custLinFactNeighborY="-98214">
        <dgm:presLayoutVars>
          <dgm:chPref val="3"/>
        </dgm:presLayoutVars>
      </dgm:prSet>
      <dgm:spPr/>
    </dgm:pt>
    <dgm:pt modelId="{B2210117-9E9B-4846-BF0C-89640AA25E02}" type="pres">
      <dgm:prSet presAssocID="{D8885AE3-98F6-4CD8-8384-D3AB3999346C}" presName="rootConnector3" presStyleLbl="asst1" presStyleIdx="0" presStyleCnt="2"/>
      <dgm:spPr/>
    </dgm:pt>
    <dgm:pt modelId="{F1073A1F-799C-4CF7-8788-4A2331E04E4F}" type="pres">
      <dgm:prSet presAssocID="{D8885AE3-98F6-4CD8-8384-D3AB3999346C}" presName="hierChild6" presStyleCnt="0"/>
      <dgm:spPr/>
    </dgm:pt>
    <dgm:pt modelId="{4C416CFB-A133-458F-9B45-7E1705B05087}" type="pres">
      <dgm:prSet presAssocID="{D8885AE3-98F6-4CD8-8384-D3AB3999346C}" presName="hierChild7" presStyleCnt="0"/>
      <dgm:spPr/>
    </dgm:pt>
    <dgm:pt modelId="{35E2EC2A-74E5-460A-B328-81292B65A137}" type="pres">
      <dgm:prSet presAssocID="{6AB8B93A-9754-4E6C-A173-2D1DB2A88F7D}" presName="Name111" presStyleLbl="parChTrans1D2" presStyleIdx="5" presStyleCnt="6"/>
      <dgm:spPr/>
    </dgm:pt>
    <dgm:pt modelId="{4E25950F-F151-488F-8226-2C73F01010C7}" type="pres">
      <dgm:prSet presAssocID="{9027486A-636D-40B3-8BB1-93AA53848AF7}" presName="hierRoot3" presStyleCnt="0">
        <dgm:presLayoutVars>
          <dgm:hierBranch val="init"/>
        </dgm:presLayoutVars>
      </dgm:prSet>
      <dgm:spPr/>
    </dgm:pt>
    <dgm:pt modelId="{87BF1B17-F9C2-41EA-8851-36BC9547E6BE}" type="pres">
      <dgm:prSet presAssocID="{9027486A-636D-40B3-8BB1-93AA53848AF7}" presName="rootComposite3" presStyleCnt="0"/>
      <dgm:spPr/>
    </dgm:pt>
    <dgm:pt modelId="{F958B137-1AB9-499B-99AB-2EAE7C7B08D3}" type="pres">
      <dgm:prSet presAssocID="{9027486A-636D-40B3-8BB1-93AA53848AF7}" presName="rootText3" presStyleLbl="asst1" presStyleIdx="1" presStyleCnt="2" custScaleX="198956" custScaleY="107690" custLinFactNeighborX="-56782" custLinFactNeighborY="11117">
        <dgm:presLayoutVars>
          <dgm:chPref val="3"/>
        </dgm:presLayoutVars>
      </dgm:prSet>
      <dgm:spPr/>
    </dgm:pt>
    <dgm:pt modelId="{56A2BA72-257E-4016-B51B-ACD0DCBC5969}" type="pres">
      <dgm:prSet presAssocID="{9027486A-636D-40B3-8BB1-93AA53848AF7}" presName="rootConnector3" presStyleLbl="asst1" presStyleIdx="1" presStyleCnt="2"/>
      <dgm:spPr/>
    </dgm:pt>
    <dgm:pt modelId="{0325D90E-665D-436D-99D1-780C5D19BEF1}" type="pres">
      <dgm:prSet presAssocID="{9027486A-636D-40B3-8BB1-93AA53848AF7}" presName="hierChild6" presStyleCnt="0"/>
      <dgm:spPr/>
    </dgm:pt>
    <dgm:pt modelId="{57AE9F9B-CD82-4231-88F3-F6401F642CB7}" type="pres">
      <dgm:prSet presAssocID="{9027486A-636D-40B3-8BB1-93AA53848AF7}" presName="hierChild7" presStyleCnt="0"/>
      <dgm:spPr/>
    </dgm:pt>
  </dgm:ptLst>
  <dgm:cxnLst>
    <dgm:cxn modelId="{A0F5A509-D671-479E-990C-8B4A98366AC5}" srcId="{04B6EE29-4F8A-420C-8337-61ABB95468FA}" destId="{00CAFC4D-DC7C-4B60-ABA3-F384E3323519}" srcOrd="1" destOrd="0" parTransId="{833C1867-22B1-4F46-9E4B-0B9DBD409324}" sibTransId="{79073A58-1AF7-476A-A50B-7353A70F1BE5}"/>
    <dgm:cxn modelId="{80D9240C-C542-4A10-A310-28CF944634F6}" srcId="{04B6EE29-4F8A-420C-8337-61ABB95468FA}" destId="{9027486A-636D-40B3-8BB1-93AA53848AF7}" srcOrd="4" destOrd="0" parTransId="{6AB8B93A-9754-4E6C-A173-2D1DB2A88F7D}" sibTransId="{DE1EC27B-78CB-4BFE-ACD2-4719D169EE16}"/>
    <dgm:cxn modelId="{87A3390C-3F35-4181-8534-03DABBD3D017}" srcId="{E36398A1-674C-410A-94B6-B99B36410956}" destId="{04B6EE29-4F8A-420C-8337-61ABB95468FA}" srcOrd="0" destOrd="0" parTransId="{53E8852C-D31F-4F16-BAFD-B6646CB7E2C6}" sibTransId="{76F9A0AD-AB3A-46DA-9410-CC36A637B390}"/>
    <dgm:cxn modelId="{6AA77B11-0B0D-43E2-B325-A7B2FD16530F}" srcId="{04B6EE29-4F8A-420C-8337-61ABB95468FA}" destId="{A37E1508-1B48-4429-96D5-030E7510AEF9}" srcOrd="2" destOrd="0" parTransId="{88A72565-8D3D-4FF9-B2E1-EF3B40BF54BC}" sibTransId="{38DFD78A-966B-48FB-B7AA-D1FFC64F78E1}"/>
    <dgm:cxn modelId="{1373E414-874E-4E3D-B8E2-D66B473F485C}" type="presOf" srcId="{E94D4112-FB3D-40F0-89C3-69F727A72F3C}" destId="{89D55A54-49B6-4718-B8E0-5D66D21563F9}" srcOrd="0" destOrd="0" presId="urn:microsoft.com/office/officeart/2005/8/layout/orgChart1"/>
    <dgm:cxn modelId="{6A0AAC17-4843-480A-9FA4-BE36FCB93589}" type="presOf" srcId="{18B7B204-A095-4A88-A647-1513C73F5C69}" destId="{A40232E2-BA11-45E9-9669-8C7A5F5B703A}" srcOrd="0" destOrd="0" presId="urn:microsoft.com/office/officeart/2005/8/layout/orgChart1"/>
    <dgm:cxn modelId="{55F60918-2B5C-4707-8E03-9C9BD4A5F290}" type="presOf" srcId="{18B7B204-A095-4A88-A647-1513C73F5C69}" destId="{60BF2D50-D341-48F0-A6B1-3E73214E63CE}" srcOrd="1" destOrd="0" presId="urn:microsoft.com/office/officeart/2005/8/layout/orgChart1"/>
    <dgm:cxn modelId="{280C621E-7D61-4D5B-A337-16CA8F60D5D3}" type="presOf" srcId="{79465F85-0648-4D56-AF15-1D78ADA4408A}" destId="{8185DF5C-986C-4F99-B37E-295ED3272480}" srcOrd="0" destOrd="0" presId="urn:microsoft.com/office/officeart/2005/8/layout/orgChart1"/>
    <dgm:cxn modelId="{9205CD22-7CD0-46C3-B2F6-EABC97BEEAD4}" type="presOf" srcId="{AA0A14F4-CD4F-4488-936C-BD84FF7B213C}" destId="{D2A71669-BC18-42BE-9EA0-1CE1B90DCC6B}" srcOrd="0" destOrd="0" presId="urn:microsoft.com/office/officeart/2005/8/layout/orgChart1"/>
    <dgm:cxn modelId="{2944E927-72D1-4DC9-BD01-3891BCB44847}" type="presOf" srcId="{88A72565-8D3D-4FF9-B2E1-EF3B40BF54BC}" destId="{866E1814-35A1-4227-9653-66E5467611E2}" srcOrd="0" destOrd="0" presId="urn:microsoft.com/office/officeart/2005/8/layout/orgChart1"/>
    <dgm:cxn modelId="{976B3528-80E3-4A1A-835D-27FED8F304AC}" type="presOf" srcId="{00CAFC4D-DC7C-4B60-ABA3-F384E3323519}" destId="{09BF8862-08AF-40E7-B917-3AA774B3E7D6}" srcOrd="0" destOrd="0" presId="urn:microsoft.com/office/officeart/2005/8/layout/orgChart1"/>
    <dgm:cxn modelId="{5513632B-5555-4149-BD1D-349F7DE457F6}" srcId="{00CAFC4D-DC7C-4B60-ABA3-F384E3323519}" destId="{35476B6D-1890-4181-8443-F16B0475C515}" srcOrd="0" destOrd="0" parTransId="{E94D4112-FB3D-40F0-89C3-69F727A72F3C}" sibTransId="{1C46B2F4-D519-45BA-8188-861EF2980D19}"/>
    <dgm:cxn modelId="{615E1A2F-198D-43AD-B3BE-D319CAF401D8}" type="presOf" srcId="{17D855C5-84B6-478B-8002-1FBD1A6864AA}" destId="{7FA31403-9C87-4599-AAFA-CB5AC86E05FC}" srcOrd="1" destOrd="0" presId="urn:microsoft.com/office/officeart/2005/8/layout/orgChart1"/>
    <dgm:cxn modelId="{67A5C033-5320-44B9-978E-90D1C8AEC191}" type="presOf" srcId="{C2C7BBDE-2C0A-42DB-B87D-E3FEB2794456}" destId="{93CDAD26-6CB3-4560-B3F4-8495C478394E}" srcOrd="1" destOrd="0" presId="urn:microsoft.com/office/officeart/2005/8/layout/orgChart1"/>
    <dgm:cxn modelId="{C0EF1236-2EBE-45A1-9FC5-7A5ADE2B9297}" srcId="{76F2D598-23F2-4476-92C3-10818D89012F}" destId="{79465F85-0648-4D56-AF15-1D78ADA4408A}" srcOrd="0" destOrd="0" parTransId="{1EB87C3E-9D57-43EF-A62B-F1A09EB918C5}" sibTransId="{7AFA97D3-F7CE-4BE6-A016-B49B5618835F}"/>
    <dgm:cxn modelId="{16C69839-8F97-47BE-BD8E-9C9DCE5DD780}" type="presOf" srcId="{04B6EE29-4F8A-420C-8337-61ABB95468FA}" destId="{6A5F8645-65E6-491B-92C8-81609F86345E}" srcOrd="0" destOrd="0" presId="urn:microsoft.com/office/officeart/2005/8/layout/orgChart1"/>
    <dgm:cxn modelId="{ADEBA85C-75ED-44E8-84F4-E1509D768967}" srcId="{76F2D598-23F2-4476-92C3-10818D89012F}" destId="{EB043AD1-96CA-4A4A-937F-2350DC861417}" srcOrd="1" destOrd="0" parTransId="{41A17646-4290-4457-95F5-CDE41A44B470}" sibTransId="{B10A92EC-7963-4AF7-A06D-6F39EE52F5CF}"/>
    <dgm:cxn modelId="{5C1F5F5F-A101-4782-8405-ECDA44F5E2A9}" srcId="{04B6EE29-4F8A-420C-8337-61ABB95468FA}" destId="{D8885AE3-98F6-4CD8-8384-D3AB3999346C}" srcOrd="3" destOrd="0" parTransId="{6510A31D-31F2-4FCC-956E-7A1F62B6F2A7}" sibTransId="{093FBAF0-6840-400C-969C-12B4B8521604}"/>
    <dgm:cxn modelId="{9D7B1E43-649B-42B6-91D2-C92EFFA689DC}" srcId="{A37E1508-1B48-4429-96D5-030E7510AEF9}" destId="{C2C7BBDE-2C0A-42DB-B87D-E3FEB2794456}" srcOrd="1" destOrd="0" parTransId="{256585D9-0FAF-456D-8912-5B9A0EDA7E00}" sibTransId="{FA90A8F5-0AE6-4626-B513-6AA7147AEED5}"/>
    <dgm:cxn modelId="{22858163-E0A2-4272-A2EE-DA27224F567F}" type="presOf" srcId="{76F2D598-23F2-4476-92C3-10818D89012F}" destId="{ACA46CB7-07DE-4A33-8269-FB16BF4A85EA}" srcOrd="0" destOrd="0" presId="urn:microsoft.com/office/officeart/2005/8/layout/orgChart1"/>
    <dgm:cxn modelId="{9BEDE243-4898-4B8D-94C3-3A4CBC61B76E}" type="presOf" srcId="{94E18456-18DD-4373-84FF-F4541259F64C}" destId="{E1A22CAF-5B37-48E8-9E59-F165A5F8EEB0}" srcOrd="0" destOrd="0" presId="urn:microsoft.com/office/officeart/2005/8/layout/orgChart1"/>
    <dgm:cxn modelId="{F572FD69-19F0-4FC6-80C0-BD84BD1543A3}" type="presOf" srcId="{D8885AE3-98F6-4CD8-8384-D3AB3999346C}" destId="{B2210117-9E9B-4846-BF0C-89640AA25E02}" srcOrd="1" destOrd="0" presId="urn:microsoft.com/office/officeart/2005/8/layout/orgChart1"/>
    <dgm:cxn modelId="{B0949171-D737-40EF-8663-76F664DE13FD}" type="presOf" srcId="{D8885AE3-98F6-4CD8-8384-D3AB3999346C}" destId="{AD78F8B4-D89C-4249-B3A0-76BE5F01C522}" srcOrd="0" destOrd="0" presId="urn:microsoft.com/office/officeart/2005/8/layout/orgChart1"/>
    <dgm:cxn modelId="{D8579772-9452-4DAF-9581-33795A86316B}" type="presOf" srcId="{A37E1508-1B48-4429-96D5-030E7510AEF9}" destId="{5317E1CC-CC88-49D0-B961-BF1172D3A282}" srcOrd="1" destOrd="0" presId="urn:microsoft.com/office/officeart/2005/8/layout/orgChart1"/>
    <dgm:cxn modelId="{CC29BA76-26C0-4BE8-86CD-557DE4588BCC}" type="presOf" srcId="{9027486A-636D-40B3-8BB1-93AA53848AF7}" destId="{F958B137-1AB9-499B-99AB-2EAE7C7B08D3}" srcOrd="0" destOrd="0" presId="urn:microsoft.com/office/officeart/2005/8/layout/orgChart1"/>
    <dgm:cxn modelId="{FB2A7579-4077-44DE-9667-F5423E2E4DE2}" type="presOf" srcId="{256585D9-0FAF-456D-8912-5B9A0EDA7E00}" destId="{C6367676-4634-456E-8C8A-947F8979F949}" srcOrd="0" destOrd="0" presId="urn:microsoft.com/office/officeart/2005/8/layout/orgChart1"/>
    <dgm:cxn modelId="{BC4F2E7A-477C-4B03-B03D-F954B3578197}" type="presOf" srcId="{56259322-E76F-41B6-B6A0-4D96544360A3}" destId="{4D761BD1-45DB-48A2-A213-3E71191ED73B}" srcOrd="0" destOrd="0" presId="urn:microsoft.com/office/officeart/2005/8/layout/orgChart1"/>
    <dgm:cxn modelId="{E13FBF7A-C996-4384-A48A-5DBEF65BE6C0}" type="presOf" srcId="{833C1867-22B1-4F46-9E4B-0B9DBD409324}" destId="{CE76725A-A880-4388-BE06-FF39F338BEEC}" srcOrd="0" destOrd="0" presId="urn:microsoft.com/office/officeart/2005/8/layout/orgChart1"/>
    <dgm:cxn modelId="{A1D0D482-F9E8-46E9-9884-B5091429D65B}" type="presOf" srcId="{EB043AD1-96CA-4A4A-937F-2350DC861417}" destId="{05A19163-CCE9-4D1B-BA78-A2E167DFBC56}" srcOrd="1" destOrd="0" presId="urn:microsoft.com/office/officeart/2005/8/layout/orgChart1"/>
    <dgm:cxn modelId="{A944AF85-2846-4A6A-9E2A-1C8A857F5452}" srcId="{9AA07DC5-5046-4A0F-9AC4-2D1C34B5B7DA}" destId="{18B7B204-A095-4A88-A647-1513C73F5C69}" srcOrd="1" destOrd="0" parTransId="{94E18456-18DD-4373-84FF-F4541259F64C}" sibTransId="{1518EFFB-3DCC-4C3F-8CB6-EB9179CD3ED3}"/>
    <dgm:cxn modelId="{7CE8F786-6B9A-45F4-B938-C13778ACB6DD}" type="presOf" srcId="{35476B6D-1890-4181-8443-F16B0475C515}" destId="{FB3BA680-B305-4902-A9F7-71110A8C9EA9}" srcOrd="1" destOrd="0" presId="urn:microsoft.com/office/officeart/2005/8/layout/orgChart1"/>
    <dgm:cxn modelId="{5D318987-A05E-4AE1-AEB2-7DCB03E343FF}" type="presOf" srcId="{35476B6D-1890-4181-8443-F16B0475C515}" destId="{0030DE50-199A-4A45-A519-1AD464B57AF5}" srcOrd="0" destOrd="0" presId="urn:microsoft.com/office/officeart/2005/8/layout/orgChart1"/>
    <dgm:cxn modelId="{2CD2088A-FFFD-4B8B-A341-DAAC1EC4D8D2}" srcId="{A37E1508-1B48-4429-96D5-030E7510AEF9}" destId="{56259322-E76F-41B6-B6A0-4D96544360A3}" srcOrd="0" destOrd="0" parTransId="{AF69B82D-48DA-4933-8520-7735CB21E29E}" sibTransId="{90B2C230-6BDC-450C-8CB0-0413DAB45310}"/>
    <dgm:cxn modelId="{9549CC8B-3F29-4940-90D3-038B6381A74F}" type="presOf" srcId="{9AA07DC5-5046-4A0F-9AC4-2D1C34B5B7DA}" destId="{A54E2E61-478D-490E-9CAA-98858417FDE6}" srcOrd="0" destOrd="0" presId="urn:microsoft.com/office/officeart/2005/8/layout/orgChart1"/>
    <dgm:cxn modelId="{79B41A8D-3289-444A-9BDD-DD4B4695B105}" type="presOf" srcId="{E36398A1-674C-410A-94B6-B99B36410956}" destId="{9E5FEDD6-6DA5-42B9-A9CF-982D70E56890}" srcOrd="0" destOrd="0" presId="urn:microsoft.com/office/officeart/2005/8/layout/orgChart1"/>
    <dgm:cxn modelId="{D1F4578F-1396-463D-ABDE-8D372EF8D1DD}" type="presOf" srcId="{6AB8B93A-9754-4E6C-A173-2D1DB2A88F7D}" destId="{35E2EC2A-74E5-460A-B328-81292B65A137}" srcOrd="0" destOrd="0" presId="urn:microsoft.com/office/officeart/2005/8/layout/orgChart1"/>
    <dgm:cxn modelId="{8B813599-A4A5-46F4-9581-0F1E37C6A8A9}" srcId="{04B6EE29-4F8A-420C-8337-61ABB95468FA}" destId="{9AA07DC5-5046-4A0F-9AC4-2D1C34B5B7DA}" srcOrd="0" destOrd="0" parTransId="{AA0A14F4-CD4F-4488-936C-BD84FF7B213C}" sibTransId="{27714A5D-61A3-45F3-95BE-FED4FD07321C}"/>
    <dgm:cxn modelId="{FC84D999-EE1C-46D8-AF0E-EE4DC07600CF}" type="presOf" srcId="{5111B30B-0C3F-4070-8DC5-BC6152054391}" destId="{DC80F28D-757D-4067-9B6A-D748F6B5B0F6}" srcOrd="0" destOrd="0" presId="urn:microsoft.com/office/officeart/2005/8/layout/orgChart1"/>
    <dgm:cxn modelId="{C37E3C9B-7376-4B65-9653-908701B1ECCA}" type="presOf" srcId="{AF69B82D-48DA-4933-8520-7735CB21E29E}" destId="{26D010E6-E7F2-4C42-A10F-743258649DE8}" srcOrd="0" destOrd="0" presId="urn:microsoft.com/office/officeart/2005/8/layout/orgChart1"/>
    <dgm:cxn modelId="{1966D59F-C988-4077-B6CD-7D80F2245A8D}" type="presOf" srcId="{9027486A-636D-40B3-8BB1-93AA53848AF7}" destId="{56A2BA72-257E-4016-B51B-ACD0DCBC5969}" srcOrd="1" destOrd="0" presId="urn:microsoft.com/office/officeart/2005/8/layout/orgChart1"/>
    <dgm:cxn modelId="{2CFB92B5-63F1-422D-9882-2BE3AE081EAE}" type="presOf" srcId="{17D855C5-84B6-478B-8002-1FBD1A6864AA}" destId="{A2599A1F-0BD9-4551-8F0E-081E1618517A}" srcOrd="0" destOrd="0" presId="urn:microsoft.com/office/officeart/2005/8/layout/orgChart1"/>
    <dgm:cxn modelId="{F67679BB-7881-4B0A-8855-843FBFBDAEC9}" type="presOf" srcId="{00CAFC4D-DC7C-4B60-ABA3-F384E3323519}" destId="{3EF0C080-92C9-4CF0-BED5-C4D581CAFE40}" srcOrd="1" destOrd="0" presId="urn:microsoft.com/office/officeart/2005/8/layout/orgChart1"/>
    <dgm:cxn modelId="{6D961AC3-E484-4076-856C-199AFA6430DE}" type="presOf" srcId="{56259322-E76F-41B6-B6A0-4D96544360A3}" destId="{8CF55B9A-6F2F-43C8-98FA-3EC6749370A2}" srcOrd="1" destOrd="0" presId="urn:microsoft.com/office/officeart/2005/8/layout/orgChart1"/>
    <dgm:cxn modelId="{5989DDC9-8242-443C-A37A-EF6D464BD29D}" srcId="{04B6EE29-4F8A-420C-8337-61ABB95468FA}" destId="{76F2D598-23F2-4476-92C3-10818D89012F}" srcOrd="5" destOrd="0" parTransId="{08AD2F19-871C-4E72-AC3F-867E4E708997}" sibTransId="{EE346120-933B-4911-8E59-B1CE7B129406}"/>
    <dgm:cxn modelId="{82672BCD-DD41-429B-8100-6FEE882ECD1F}" type="presOf" srcId="{41A17646-4290-4457-95F5-CDE41A44B470}" destId="{2D3A616B-0A3D-462F-A94F-4A9BD60FA6AD}" srcOrd="0" destOrd="0" presId="urn:microsoft.com/office/officeart/2005/8/layout/orgChart1"/>
    <dgm:cxn modelId="{7A0FD8D0-646A-4766-8E4F-05A07CA87A96}" type="presOf" srcId="{EB043AD1-96CA-4A4A-937F-2350DC861417}" destId="{4EBD77FD-7ACB-4E5F-A7BD-30AB5992F847}" srcOrd="0" destOrd="0" presId="urn:microsoft.com/office/officeart/2005/8/layout/orgChart1"/>
    <dgm:cxn modelId="{88ED59D4-5B43-4093-8AAE-B6008C4F156A}" type="presOf" srcId="{A37E1508-1B48-4429-96D5-030E7510AEF9}" destId="{51F5C086-6E8A-4A62-BD4C-36689585933C}" srcOrd="0" destOrd="0" presId="urn:microsoft.com/office/officeart/2005/8/layout/orgChart1"/>
    <dgm:cxn modelId="{A65CEFD7-681E-48F8-A495-00D8BEF234D5}" type="presOf" srcId="{08AD2F19-871C-4E72-AC3F-867E4E708997}" destId="{5DEB2B7A-0513-46B9-8553-0D6C1CE825B4}" srcOrd="0" destOrd="0" presId="urn:microsoft.com/office/officeart/2005/8/layout/orgChart1"/>
    <dgm:cxn modelId="{3F417EEB-5D7E-4273-A73D-2039CBBEFA71}" type="presOf" srcId="{76F2D598-23F2-4476-92C3-10818D89012F}" destId="{C9D1E8AB-1C09-45EA-B8A3-117860BE6D93}" srcOrd="1" destOrd="0" presId="urn:microsoft.com/office/officeart/2005/8/layout/orgChart1"/>
    <dgm:cxn modelId="{89B3B8EC-D3D1-4D46-A389-0948669AFD89}" type="presOf" srcId="{79465F85-0648-4D56-AF15-1D78ADA4408A}" destId="{06254C09-1E15-4616-AC8E-9FAE0769D281}" srcOrd="1" destOrd="0" presId="urn:microsoft.com/office/officeart/2005/8/layout/orgChart1"/>
    <dgm:cxn modelId="{AC72FAEC-AB69-4C75-93B1-2867350F8234}" type="presOf" srcId="{C2C7BBDE-2C0A-42DB-B87D-E3FEB2794456}" destId="{56231B23-AFE2-4785-A97B-3FF45832F92D}" srcOrd="0" destOrd="0" presId="urn:microsoft.com/office/officeart/2005/8/layout/orgChart1"/>
    <dgm:cxn modelId="{CA7B4CEF-E06B-42E7-BBD8-03940E48C3B7}" type="presOf" srcId="{04B6EE29-4F8A-420C-8337-61ABB95468FA}" destId="{A0D9A5D1-B8CF-4D7E-9A87-7A2BBF9F2C97}" srcOrd="1" destOrd="0" presId="urn:microsoft.com/office/officeart/2005/8/layout/orgChart1"/>
    <dgm:cxn modelId="{F7A392F0-4B31-40D3-AE56-6EA74B86F905}" type="presOf" srcId="{6510A31D-31F2-4FCC-956E-7A1F62B6F2A7}" destId="{D0417794-309E-4CF7-BD74-3295B101C2E8}" srcOrd="0" destOrd="0" presId="urn:microsoft.com/office/officeart/2005/8/layout/orgChart1"/>
    <dgm:cxn modelId="{0358A2F4-A07F-4D23-B001-5A327DFE0A3F}" type="presOf" srcId="{9AA07DC5-5046-4A0F-9AC4-2D1C34B5B7DA}" destId="{2BB28392-3D4C-4901-9FE2-075FB404FCF0}" srcOrd="1" destOrd="0" presId="urn:microsoft.com/office/officeart/2005/8/layout/orgChart1"/>
    <dgm:cxn modelId="{E1B6BCF8-F060-4668-9C33-7D28C21B5ADF}" type="presOf" srcId="{1EB87C3E-9D57-43EF-A62B-F1A09EB918C5}" destId="{CADE6EB8-0C73-4937-B479-700C369B8B53}" srcOrd="0" destOrd="0" presId="urn:microsoft.com/office/officeart/2005/8/layout/orgChart1"/>
    <dgm:cxn modelId="{5533C8F9-0A20-4B94-8177-567837BDCAE8}" srcId="{9AA07DC5-5046-4A0F-9AC4-2D1C34B5B7DA}" destId="{17D855C5-84B6-478B-8002-1FBD1A6864AA}" srcOrd="0" destOrd="0" parTransId="{5111B30B-0C3F-4070-8DC5-BC6152054391}" sibTransId="{BBC7BC7D-8D37-452D-BA28-1C852872DA2D}"/>
    <dgm:cxn modelId="{A2E06B8F-8570-4869-9EBF-5E30097F7243}" type="presParOf" srcId="{9E5FEDD6-6DA5-42B9-A9CF-982D70E56890}" destId="{CF27990A-8076-4F4A-B9CA-AB33D8560E51}" srcOrd="0" destOrd="0" presId="urn:microsoft.com/office/officeart/2005/8/layout/orgChart1"/>
    <dgm:cxn modelId="{36106B96-94EA-4147-AC2C-C1A06DD9008D}" type="presParOf" srcId="{CF27990A-8076-4F4A-B9CA-AB33D8560E51}" destId="{DEA3DA85-3617-4786-A959-0083C8F67BAE}" srcOrd="0" destOrd="0" presId="urn:microsoft.com/office/officeart/2005/8/layout/orgChart1"/>
    <dgm:cxn modelId="{024F5CF1-D85A-4C9F-BEFE-92175836BA45}" type="presParOf" srcId="{DEA3DA85-3617-4786-A959-0083C8F67BAE}" destId="{6A5F8645-65E6-491B-92C8-81609F86345E}" srcOrd="0" destOrd="0" presId="urn:microsoft.com/office/officeart/2005/8/layout/orgChart1"/>
    <dgm:cxn modelId="{26446B03-9CFA-4F31-8574-D427586DAB17}" type="presParOf" srcId="{DEA3DA85-3617-4786-A959-0083C8F67BAE}" destId="{A0D9A5D1-B8CF-4D7E-9A87-7A2BBF9F2C97}" srcOrd="1" destOrd="0" presId="urn:microsoft.com/office/officeart/2005/8/layout/orgChart1"/>
    <dgm:cxn modelId="{596A20D5-5702-4EC9-B201-72577967BBF2}" type="presParOf" srcId="{CF27990A-8076-4F4A-B9CA-AB33D8560E51}" destId="{29C41270-B7F8-47DA-8304-1702F971CD9E}" srcOrd="1" destOrd="0" presId="urn:microsoft.com/office/officeart/2005/8/layout/orgChart1"/>
    <dgm:cxn modelId="{19E79303-5665-4E96-BE9C-51FC4A512217}" type="presParOf" srcId="{29C41270-B7F8-47DA-8304-1702F971CD9E}" destId="{D2A71669-BC18-42BE-9EA0-1CE1B90DCC6B}" srcOrd="0" destOrd="0" presId="urn:microsoft.com/office/officeart/2005/8/layout/orgChart1"/>
    <dgm:cxn modelId="{F72FB3D0-71B8-4247-BD5B-89E8668C5083}" type="presParOf" srcId="{29C41270-B7F8-47DA-8304-1702F971CD9E}" destId="{AC009972-54AF-43FF-9957-057CC1E6CC11}" srcOrd="1" destOrd="0" presId="urn:microsoft.com/office/officeart/2005/8/layout/orgChart1"/>
    <dgm:cxn modelId="{4D85390F-2F22-44D5-AAA9-A21ED49D7C05}" type="presParOf" srcId="{AC009972-54AF-43FF-9957-057CC1E6CC11}" destId="{2A35C3CE-1335-492B-A817-89A9E18E2ED9}" srcOrd="0" destOrd="0" presId="urn:microsoft.com/office/officeart/2005/8/layout/orgChart1"/>
    <dgm:cxn modelId="{4A7BF73E-7788-4151-8380-1B159C221C03}" type="presParOf" srcId="{2A35C3CE-1335-492B-A817-89A9E18E2ED9}" destId="{A54E2E61-478D-490E-9CAA-98858417FDE6}" srcOrd="0" destOrd="0" presId="urn:microsoft.com/office/officeart/2005/8/layout/orgChart1"/>
    <dgm:cxn modelId="{B6DE5358-B67B-4F1C-ABFC-8FDBC739BD35}" type="presParOf" srcId="{2A35C3CE-1335-492B-A817-89A9E18E2ED9}" destId="{2BB28392-3D4C-4901-9FE2-075FB404FCF0}" srcOrd="1" destOrd="0" presId="urn:microsoft.com/office/officeart/2005/8/layout/orgChart1"/>
    <dgm:cxn modelId="{CD9286CC-CF3B-46EC-93C3-F519AF822A49}" type="presParOf" srcId="{AC009972-54AF-43FF-9957-057CC1E6CC11}" destId="{71C36377-47A3-45B5-AB7A-CFD1D77ADF09}" srcOrd="1" destOrd="0" presId="urn:microsoft.com/office/officeart/2005/8/layout/orgChart1"/>
    <dgm:cxn modelId="{3C05523A-318D-4712-9DD4-4606FE804055}" type="presParOf" srcId="{71C36377-47A3-45B5-AB7A-CFD1D77ADF09}" destId="{DC80F28D-757D-4067-9B6A-D748F6B5B0F6}" srcOrd="0" destOrd="0" presId="urn:microsoft.com/office/officeart/2005/8/layout/orgChart1"/>
    <dgm:cxn modelId="{39BA9A62-29BF-4692-A063-42CB56D7792D}" type="presParOf" srcId="{71C36377-47A3-45B5-AB7A-CFD1D77ADF09}" destId="{07A741B1-39F1-4D00-9C50-8A3F6CF24811}" srcOrd="1" destOrd="0" presId="urn:microsoft.com/office/officeart/2005/8/layout/orgChart1"/>
    <dgm:cxn modelId="{C060A084-211F-4B1F-BCAB-7B2657C11EE8}" type="presParOf" srcId="{07A741B1-39F1-4D00-9C50-8A3F6CF24811}" destId="{385E65F1-A8C5-4BE3-92A1-C202D100F150}" srcOrd="0" destOrd="0" presId="urn:microsoft.com/office/officeart/2005/8/layout/orgChart1"/>
    <dgm:cxn modelId="{00C1F125-06C9-4246-8A9C-660D4D345F63}" type="presParOf" srcId="{385E65F1-A8C5-4BE3-92A1-C202D100F150}" destId="{A2599A1F-0BD9-4551-8F0E-081E1618517A}" srcOrd="0" destOrd="0" presId="urn:microsoft.com/office/officeart/2005/8/layout/orgChart1"/>
    <dgm:cxn modelId="{D086084F-D0BF-4AFA-9C1D-086D62FB6E7A}" type="presParOf" srcId="{385E65F1-A8C5-4BE3-92A1-C202D100F150}" destId="{7FA31403-9C87-4599-AAFA-CB5AC86E05FC}" srcOrd="1" destOrd="0" presId="urn:microsoft.com/office/officeart/2005/8/layout/orgChart1"/>
    <dgm:cxn modelId="{F3ADCA42-EF45-4B93-B126-B14E674C4720}" type="presParOf" srcId="{07A741B1-39F1-4D00-9C50-8A3F6CF24811}" destId="{E6A8C5A1-4797-41DC-BD4E-150F6D718F67}" srcOrd="1" destOrd="0" presId="urn:microsoft.com/office/officeart/2005/8/layout/orgChart1"/>
    <dgm:cxn modelId="{07566E28-41D1-490F-8717-B8A7AE161E4D}" type="presParOf" srcId="{07A741B1-39F1-4D00-9C50-8A3F6CF24811}" destId="{88321E95-E4F7-4A07-B7AD-29CA8FF2A608}" srcOrd="2" destOrd="0" presId="urn:microsoft.com/office/officeart/2005/8/layout/orgChart1"/>
    <dgm:cxn modelId="{21064370-F453-4ED1-8C1F-51F47A34FD3D}" type="presParOf" srcId="{71C36377-47A3-45B5-AB7A-CFD1D77ADF09}" destId="{E1A22CAF-5B37-48E8-9E59-F165A5F8EEB0}" srcOrd="2" destOrd="0" presId="urn:microsoft.com/office/officeart/2005/8/layout/orgChart1"/>
    <dgm:cxn modelId="{6B60DFBB-CA6D-4E5B-909D-9CDC64CE8541}" type="presParOf" srcId="{71C36377-47A3-45B5-AB7A-CFD1D77ADF09}" destId="{8C23DED0-D79D-44D7-B346-B3445225EFC3}" srcOrd="3" destOrd="0" presId="urn:microsoft.com/office/officeart/2005/8/layout/orgChart1"/>
    <dgm:cxn modelId="{483228B6-B12A-4548-8AE1-2F99D9F79DC2}" type="presParOf" srcId="{8C23DED0-D79D-44D7-B346-B3445225EFC3}" destId="{9918037B-FE94-4D05-B73C-5ADE23FBBA38}" srcOrd="0" destOrd="0" presId="urn:microsoft.com/office/officeart/2005/8/layout/orgChart1"/>
    <dgm:cxn modelId="{DDD0E86D-A3EA-4F1C-8553-CF9C6D7482BC}" type="presParOf" srcId="{9918037B-FE94-4D05-B73C-5ADE23FBBA38}" destId="{A40232E2-BA11-45E9-9669-8C7A5F5B703A}" srcOrd="0" destOrd="0" presId="urn:microsoft.com/office/officeart/2005/8/layout/orgChart1"/>
    <dgm:cxn modelId="{5736B1FF-CDF6-4B0B-B518-525D31DA3D30}" type="presParOf" srcId="{9918037B-FE94-4D05-B73C-5ADE23FBBA38}" destId="{60BF2D50-D341-48F0-A6B1-3E73214E63CE}" srcOrd="1" destOrd="0" presId="urn:microsoft.com/office/officeart/2005/8/layout/orgChart1"/>
    <dgm:cxn modelId="{A953E463-AF4F-4222-AD5D-7D423A2B8FF0}" type="presParOf" srcId="{8C23DED0-D79D-44D7-B346-B3445225EFC3}" destId="{57127EE6-5764-4413-9300-F2577024CF63}" srcOrd="1" destOrd="0" presId="urn:microsoft.com/office/officeart/2005/8/layout/orgChart1"/>
    <dgm:cxn modelId="{A7AAA5A6-4EFA-41BA-8C35-3CF9F9C0FD19}" type="presParOf" srcId="{8C23DED0-D79D-44D7-B346-B3445225EFC3}" destId="{8F51A0C5-6C78-45ED-B412-57555A21AE55}" srcOrd="2" destOrd="0" presId="urn:microsoft.com/office/officeart/2005/8/layout/orgChart1"/>
    <dgm:cxn modelId="{B0040887-4161-4BFC-B9A0-0DD80018656B}" type="presParOf" srcId="{AC009972-54AF-43FF-9957-057CC1E6CC11}" destId="{DAE32D05-92C6-4857-8E58-1628B0C7B898}" srcOrd="2" destOrd="0" presId="urn:microsoft.com/office/officeart/2005/8/layout/orgChart1"/>
    <dgm:cxn modelId="{A89046F7-B268-4056-96F8-CADE9184E356}" type="presParOf" srcId="{29C41270-B7F8-47DA-8304-1702F971CD9E}" destId="{CE76725A-A880-4388-BE06-FF39F338BEEC}" srcOrd="2" destOrd="0" presId="urn:microsoft.com/office/officeart/2005/8/layout/orgChart1"/>
    <dgm:cxn modelId="{4455F6DA-C23D-41C9-BA9F-A56F722F232B}" type="presParOf" srcId="{29C41270-B7F8-47DA-8304-1702F971CD9E}" destId="{18DE1328-06AA-4C26-BB21-4321F7B22FE3}" srcOrd="3" destOrd="0" presId="urn:microsoft.com/office/officeart/2005/8/layout/orgChart1"/>
    <dgm:cxn modelId="{FE005D2C-0E9C-469F-B56D-91793CF96020}" type="presParOf" srcId="{18DE1328-06AA-4C26-BB21-4321F7B22FE3}" destId="{BD63AEB0-4B03-4D22-A32C-8FF5EB35BB24}" srcOrd="0" destOrd="0" presId="urn:microsoft.com/office/officeart/2005/8/layout/orgChart1"/>
    <dgm:cxn modelId="{6A0BA81C-4074-4D76-99B9-23CDB3505779}" type="presParOf" srcId="{BD63AEB0-4B03-4D22-A32C-8FF5EB35BB24}" destId="{09BF8862-08AF-40E7-B917-3AA774B3E7D6}" srcOrd="0" destOrd="0" presId="urn:microsoft.com/office/officeart/2005/8/layout/orgChart1"/>
    <dgm:cxn modelId="{FA2051F2-55C4-4953-BDD8-427CB481FE92}" type="presParOf" srcId="{BD63AEB0-4B03-4D22-A32C-8FF5EB35BB24}" destId="{3EF0C080-92C9-4CF0-BED5-C4D581CAFE40}" srcOrd="1" destOrd="0" presId="urn:microsoft.com/office/officeart/2005/8/layout/orgChart1"/>
    <dgm:cxn modelId="{CB2A013B-DA41-4A5C-8970-4E9D8B4135A9}" type="presParOf" srcId="{18DE1328-06AA-4C26-BB21-4321F7B22FE3}" destId="{0F1F8203-347D-4CF1-87E5-888FB796C0DA}" srcOrd="1" destOrd="0" presId="urn:microsoft.com/office/officeart/2005/8/layout/orgChart1"/>
    <dgm:cxn modelId="{A4CA7AE4-2CDA-458A-B5D6-7E859FF82CD5}" type="presParOf" srcId="{0F1F8203-347D-4CF1-87E5-888FB796C0DA}" destId="{89D55A54-49B6-4718-B8E0-5D66D21563F9}" srcOrd="0" destOrd="0" presId="urn:microsoft.com/office/officeart/2005/8/layout/orgChart1"/>
    <dgm:cxn modelId="{AC55E5F4-B9E4-4982-8809-206C975C6040}" type="presParOf" srcId="{0F1F8203-347D-4CF1-87E5-888FB796C0DA}" destId="{D9B1D3C3-C565-43D5-BC1B-B27B7721BDDC}" srcOrd="1" destOrd="0" presId="urn:microsoft.com/office/officeart/2005/8/layout/orgChart1"/>
    <dgm:cxn modelId="{26E32CB1-DAE2-4E7B-82D4-D3819CA49A93}" type="presParOf" srcId="{D9B1D3C3-C565-43D5-BC1B-B27B7721BDDC}" destId="{8E8B3B16-E31C-4248-8D55-F0605957B103}" srcOrd="0" destOrd="0" presId="urn:microsoft.com/office/officeart/2005/8/layout/orgChart1"/>
    <dgm:cxn modelId="{78F156E2-0553-4DA7-87C2-7699FCA2EB82}" type="presParOf" srcId="{8E8B3B16-E31C-4248-8D55-F0605957B103}" destId="{0030DE50-199A-4A45-A519-1AD464B57AF5}" srcOrd="0" destOrd="0" presId="urn:microsoft.com/office/officeart/2005/8/layout/orgChart1"/>
    <dgm:cxn modelId="{53A306CC-9585-4960-8130-D41FC1D2147E}" type="presParOf" srcId="{8E8B3B16-E31C-4248-8D55-F0605957B103}" destId="{FB3BA680-B305-4902-A9F7-71110A8C9EA9}" srcOrd="1" destOrd="0" presId="urn:microsoft.com/office/officeart/2005/8/layout/orgChart1"/>
    <dgm:cxn modelId="{D6AB8F04-1D9C-4561-BEE9-E4701D97827E}" type="presParOf" srcId="{D9B1D3C3-C565-43D5-BC1B-B27B7721BDDC}" destId="{EFAAB0F1-6262-471C-BCCD-9ABF5CE4E071}" srcOrd="1" destOrd="0" presId="urn:microsoft.com/office/officeart/2005/8/layout/orgChart1"/>
    <dgm:cxn modelId="{7EE025A3-5AB6-42F6-BEA7-E7F3F9870389}" type="presParOf" srcId="{D9B1D3C3-C565-43D5-BC1B-B27B7721BDDC}" destId="{8288CEE0-3F18-4303-BC1C-0E382D5B74FD}" srcOrd="2" destOrd="0" presId="urn:microsoft.com/office/officeart/2005/8/layout/orgChart1"/>
    <dgm:cxn modelId="{2021AA2F-1B5D-4EF3-AE96-4228264C24A0}" type="presParOf" srcId="{18DE1328-06AA-4C26-BB21-4321F7B22FE3}" destId="{AEAC3F11-2F51-48C2-A94E-B2DD549DB4CC}" srcOrd="2" destOrd="0" presId="urn:microsoft.com/office/officeart/2005/8/layout/orgChart1"/>
    <dgm:cxn modelId="{178706EC-18BB-44FF-9619-05A53B445C1A}" type="presParOf" srcId="{29C41270-B7F8-47DA-8304-1702F971CD9E}" destId="{866E1814-35A1-4227-9653-66E5467611E2}" srcOrd="4" destOrd="0" presId="urn:microsoft.com/office/officeart/2005/8/layout/orgChart1"/>
    <dgm:cxn modelId="{B53597B0-4C5C-4FAE-AE23-6C5435D33C2A}" type="presParOf" srcId="{29C41270-B7F8-47DA-8304-1702F971CD9E}" destId="{62C1F8FB-16DF-4FCE-AE4E-A39970DDB1A5}" srcOrd="5" destOrd="0" presId="urn:microsoft.com/office/officeart/2005/8/layout/orgChart1"/>
    <dgm:cxn modelId="{CCB994D9-A926-4FC5-B174-2892A9D60772}" type="presParOf" srcId="{62C1F8FB-16DF-4FCE-AE4E-A39970DDB1A5}" destId="{C9D7FD07-E2A3-429C-8512-DA7D061ACF00}" srcOrd="0" destOrd="0" presId="urn:microsoft.com/office/officeart/2005/8/layout/orgChart1"/>
    <dgm:cxn modelId="{04CB9324-214E-465F-8797-916F24429739}" type="presParOf" srcId="{C9D7FD07-E2A3-429C-8512-DA7D061ACF00}" destId="{51F5C086-6E8A-4A62-BD4C-36689585933C}" srcOrd="0" destOrd="0" presId="urn:microsoft.com/office/officeart/2005/8/layout/orgChart1"/>
    <dgm:cxn modelId="{25B99DD7-873D-476E-8D6B-0CF06A8DA689}" type="presParOf" srcId="{C9D7FD07-E2A3-429C-8512-DA7D061ACF00}" destId="{5317E1CC-CC88-49D0-B961-BF1172D3A282}" srcOrd="1" destOrd="0" presId="urn:microsoft.com/office/officeart/2005/8/layout/orgChart1"/>
    <dgm:cxn modelId="{504243B8-7093-4C84-8B5D-25FDB2759392}" type="presParOf" srcId="{62C1F8FB-16DF-4FCE-AE4E-A39970DDB1A5}" destId="{40101E67-ACCC-4D6D-964A-83CF1A5BA690}" srcOrd="1" destOrd="0" presId="urn:microsoft.com/office/officeart/2005/8/layout/orgChart1"/>
    <dgm:cxn modelId="{655AECD8-1828-4160-8FC1-21D0317F0634}" type="presParOf" srcId="{40101E67-ACCC-4D6D-964A-83CF1A5BA690}" destId="{26D010E6-E7F2-4C42-A10F-743258649DE8}" srcOrd="0" destOrd="0" presId="urn:microsoft.com/office/officeart/2005/8/layout/orgChart1"/>
    <dgm:cxn modelId="{CCF1B9E5-5AB3-4771-B098-DC5767F65C16}" type="presParOf" srcId="{40101E67-ACCC-4D6D-964A-83CF1A5BA690}" destId="{11D96872-D455-4838-B4E8-90BCE669C43A}" srcOrd="1" destOrd="0" presId="urn:microsoft.com/office/officeart/2005/8/layout/orgChart1"/>
    <dgm:cxn modelId="{03F4DA9E-6627-4635-ACE8-ABF02671C0DD}" type="presParOf" srcId="{11D96872-D455-4838-B4E8-90BCE669C43A}" destId="{51880EFD-2A6A-4AD0-ACC8-B25DB165E043}" srcOrd="0" destOrd="0" presId="urn:microsoft.com/office/officeart/2005/8/layout/orgChart1"/>
    <dgm:cxn modelId="{5B214838-1881-4CE7-82D6-36C3033B7510}" type="presParOf" srcId="{51880EFD-2A6A-4AD0-ACC8-B25DB165E043}" destId="{4D761BD1-45DB-48A2-A213-3E71191ED73B}" srcOrd="0" destOrd="0" presId="urn:microsoft.com/office/officeart/2005/8/layout/orgChart1"/>
    <dgm:cxn modelId="{13DE5CC2-072A-4011-9EB2-3DF74FBEE0AE}" type="presParOf" srcId="{51880EFD-2A6A-4AD0-ACC8-B25DB165E043}" destId="{8CF55B9A-6F2F-43C8-98FA-3EC6749370A2}" srcOrd="1" destOrd="0" presId="urn:microsoft.com/office/officeart/2005/8/layout/orgChart1"/>
    <dgm:cxn modelId="{F3E37857-FD6D-4B8F-9FA7-7684080884A0}" type="presParOf" srcId="{11D96872-D455-4838-B4E8-90BCE669C43A}" destId="{70F0410A-C883-4C62-8D72-AE01E15FCE4A}" srcOrd="1" destOrd="0" presId="urn:microsoft.com/office/officeart/2005/8/layout/orgChart1"/>
    <dgm:cxn modelId="{DE33FE58-4091-4EE0-B0FB-72AA6A915E4B}" type="presParOf" srcId="{11D96872-D455-4838-B4E8-90BCE669C43A}" destId="{ED29715D-9403-4BFE-A84C-4C6EABC7D47E}" srcOrd="2" destOrd="0" presId="urn:microsoft.com/office/officeart/2005/8/layout/orgChart1"/>
    <dgm:cxn modelId="{4CA80125-4FBD-44AC-A194-D81E509567FC}" type="presParOf" srcId="{40101E67-ACCC-4D6D-964A-83CF1A5BA690}" destId="{C6367676-4634-456E-8C8A-947F8979F949}" srcOrd="2" destOrd="0" presId="urn:microsoft.com/office/officeart/2005/8/layout/orgChart1"/>
    <dgm:cxn modelId="{293BD621-8876-49EC-B8DE-E77C9A876235}" type="presParOf" srcId="{40101E67-ACCC-4D6D-964A-83CF1A5BA690}" destId="{CBDEBB25-4AA2-4A24-8EFB-A25F69956D2D}" srcOrd="3" destOrd="0" presId="urn:microsoft.com/office/officeart/2005/8/layout/orgChart1"/>
    <dgm:cxn modelId="{BFA333B7-35B7-40D3-AF54-56E20306523E}" type="presParOf" srcId="{CBDEBB25-4AA2-4A24-8EFB-A25F69956D2D}" destId="{131165FF-5DDE-4617-A059-45BBE07E9DA7}" srcOrd="0" destOrd="0" presId="urn:microsoft.com/office/officeart/2005/8/layout/orgChart1"/>
    <dgm:cxn modelId="{B92417D2-BE1E-41B3-BB86-A81D11390E73}" type="presParOf" srcId="{131165FF-5DDE-4617-A059-45BBE07E9DA7}" destId="{56231B23-AFE2-4785-A97B-3FF45832F92D}" srcOrd="0" destOrd="0" presId="urn:microsoft.com/office/officeart/2005/8/layout/orgChart1"/>
    <dgm:cxn modelId="{EA44AB5D-EF78-4ABC-84F2-63667D6814B6}" type="presParOf" srcId="{131165FF-5DDE-4617-A059-45BBE07E9DA7}" destId="{93CDAD26-6CB3-4560-B3F4-8495C478394E}" srcOrd="1" destOrd="0" presId="urn:microsoft.com/office/officeart/2005/8/layout/orgChart1"/>
    <dgm:cxn modelId="{C3B436C9-3A48-426C-B6C6-A32990457013}" type="presParOf" srcId="{CBDEBB25-4AA2-4A24-8EFB-A25F69956D2D}" destId="{7EC2B41C-B6A2-49A5-B1F7-1041E71E367C}" srcOrd="1" destOrd="0" presId="urn:microsoft.com/office/officeart/2005/8/layout/orgChart1"/>
    <dgm:cxn modelId="{A8929B9D-37AD-4DCC-B97D-09BC7055B555}" type="presParOf" srcId="{CBDEBB25-4AA2-4A24-8EFB-A25F69956D2D}" destId="{1057961C-DAC8-4ACC-A149-1B5AB7A91C2E}" srcOrd="2" destOrd="0" presId="urn:microsoft.com/office/officeart/2005/8/layout/orgChart1"/>
    <dgm:cxn modelId="{143B56AF-3A7D-4FBF-BB87-9D0C1342F0DA}" type="presParOf" srcId="{62C1F8FB-16DF-4FCE-AE4E-A39970DDB1A5}" destId="{B11BFA40-5BFA-43BF-8D8D-BE232FFD42D8}" srcOrd="2" destOrd="0" presId="urn:microsoft.com/office/officeart/2005/8/layout/orgChart1"/>
    <dgm:cxn modelId="{BA3E6463-BB79-4FE6-A6F4-38A52FF3932F}" type="presParOf" srcId="{29C41270-B7F8-47DA-8304-1702F971CD9E}" destId="{5DEB2B7A-0513-46B9-8553-0D6C1CE825B4}" srcOrd="6" destOrd="0" presId="urn:microsoft.com/office/officeart/2005/8/layout/orgChart1"/>
    <dgm:cxn modelId="{15B803DB-6CB3-4AF8-BC91-AEEF42C140A0}" type="presParOf" srcId="{29C41270-B7F8-47DA-8304-1702F971CD9E}" destId="{204DF878-B3CE-4E3C-8737-8286A16F154C}" srcOrd="7" destOrd="0" presId="urn:microsoft.com/office/officeart/2005/8/layout/orgChart1"/>
    <dgm:cxn modelId="{DACD8C17-3708-4282-B900-ED6DEB3EE30E}" type="presParOf" srcId="{204DF878-B3CE-4E3C-8737-8286A16F154C}" destId="{C996E15E-283B-4C09-9398-12A71A008653}" srcOrd="0" destOrd="0" presId="urn:microsoft.com/office/officeart/2005/8/layout/orgChart1"/>
    <dgm:cxn modelId="{65BF9095-BC4D-4E8F-85A4-0BB46678BC20}" type="presParOf" srcId="{C996E15E-283B-4C09-9398-12A71A008653}" destId="{ACA46CB7-07DE-4A33-8269-FB16BF4A85EA}" srcOrd="0" destOrd="0" presId="urn:microsoft.com/office/officeart/2005/8/layout/orgChart1"/>
    <dgm:cxn modelId="{3861EDF6-9B34-47DC-AFF4-09F616908B44}" type="presParOf" srcId="{C996E15E-283B-4C09-9398-12A71A008653}" destId="{C9D1E8AB-1C09-45EA-B8A3-117860BE6D93}" srcOrd="1" destOrd="0" presId="urn:microsoft.com/office/officeart/2005/8/layout/orgChart1"/>
    <dgm:cxn modelId="{FC0F631C-C833-43D0-A85A-F076D6402DE2}" type="presParOf" srcId="{204DF878-B3CE-4E3C-8737-8286A16F154C}" destId="{B4084926-D48F-4482-86C3-5250D88C1304}" srcOrd="1" destOrd="0" presId="urn:microsoft.com/office/officeart/2005/8/layout/orgChart1"/>
    <dgm:cxn modelId="{0AAD77C9-774A-4DC9-B69A-374ECD3199B8}" type="presParOf" srcId="{B4084926-D48F-4482-86C3-5250D88C1304}" destId="{CADE6EB8-0C73-4937-B479-700C369B8B53}" srcOrd="0" destOrd="0" presId="urn:microsoft.com/office/officeart/2005/8/layout/orgChart1"/>
    <dgm:cxn modelId="{24C8DB6A-5CB5-4D8A-BC63-189A2F33C553}" type="presParOf" srcId="{B4084926-D48F-4482-86C3-5250D88C1304}" destId="{4294553A-1136-4C87-A328-2BD8801766A6}" srcOrd="1" destOrd="0" presId="urn:microsoft.com/office/officeart/2005/8/layout/orgChart1"/>
    <dgm:cxn modelId="{A2EA2E6B-92FC-413B-86C7-F870C0ED5349}" type="presParOf" srcId="{4294553A-1136-4C87-A328-2BD8801766A6}" destId="{7DDFE637-9486-4563-90F0-F4AC4403259A}" srcOrd="0" destOrd="0" presId="urn:microsoft.com/office/officeart/2005/8/layout/orgChart1"/>
    <dgm:cxn modelId="{B09FA261-C4A1-4CDC-A0C5-5A3722E108D1}" type="presParOf" srcId="{7DDFE637-9486-4563-90F0-F4AC4403259A}" destId="{8185DF5C-986C-4F99-B37E-295ED3272480}" srcOrd="0" destOrd="0" presId="urn:microsoft.com/office/officeart/2005/8/layout/orgChart1"/>
    <dgm:cxn modelId="{F283C831-8DC3-44D7-BE62-410CFEE4AD4F}" type="presParOf" srcId="{7DDFE637-9486-4563-90F0-F4AC4403259A}" destId="{06254C09-1E15-4616-AC8E-9FAE0769D281}" srcOrd="1" destOrd="0" presId="urn:microsoft.com/office/officeart/2005/8/layout/orgChart1"/>
    <dgm:cxn modelId="{5C33BFB7-9B28-4E36-89C2-18DCDFC8A502}" type="presParOf" srcId="{4294553A-1136-4C87-A328-2BD8801766A6}" destId="{9BA8E35B-08AD-4A39-A1F2-0C42832E6B80}" srcOrd="1" destOrd="0" presId="urn:microsoft.com/office/officeart/2005/8/layout/orgChart1"/>
    <dgm:cxn modelId="{00EAF99E-C4B6-4326-9B2D-5D9B1E8231E1}" type="presParOf" srcId="{4294553A-1136-4C87-A328-2BD8801766A6}" destId="{E43F9463-9584-4AB4-B947-CFD967F0D298}" srcOrd="2" destOrd="0" presId="urn:microsoft.com/office/officeart/2005/8/layout/orgChart1"/>
    <dgm:cxn modelId="{2892EBE5-A71B-45A6-BC4C-0990309C4A23}" type="presParOf" srcId="{B4084926-D48F-4482-86C3-5250D88C1304}" destId="{2D3A616B-0A3D-462F-A94F-4A9BD60FA6AD}" srcOrd="2" destOrd="0" presId="urn:microsoft.com/office/officeart/2005/8/layout/orgChart1"/>
    <dgm:cxn modelId="{23C02712-167B-4C42-84FB-0B775ABBBA0E}" type="presParOf" srcId="{B4084926-D48F-4482-86C3-5250D88C1304}" destId="{7524C4C1-A472-4811-B05E-11B8A4574B2D}" srcOrd="3" destOrd="0" presId="urn:microsoft.com/office/officeart/2005/8/layout/orgChart1"/>
    <dgm:cxn modelId="{E747BE0A-E7A0-4035-8E53-F19C83F3422D}" type="presParOf" srcId="{7524C4C1-A472-4811-B05E-11B8A4574B2D}" destId="{D734103E-A71E-4BE6-9E9F-EE989633C182}" srcOrd="0" destOrd="0" presId="urn:microsoft.com/office/officeart/2005/8/layout/orgChart1"/>
    <dgm:cxn modelId="{FAF51C4D-DCFA-48A6-B7E5-9D64D2770CF8}" type="presParOf" srcId="{D734103E-A71E-4BE6-9E9F-EE989633C182}" destId="{4EBD77FD-7ACB-4E5F-A7BD-30AB5992F847}" srcOrd="0" destOrd="0" presId="urn:microsoft.com/office/officeart/2005/8/layout/orgChart1"/>
    <dgm:cxn modelId="{B591A508-0C06-46F1-A26A-270F37923F88}" type="presParOf" srcId="{D734103E-A71E-4BE6-9E9F-EE989633C182}" destId="{05A19163-CCE9-4D1B-BA78-A2E167DFBC56}" srcOrd="1" destOrd="0" presId="urn:microsoft.com/office/officeart/2005/8/layout/orgChart1"/>
    <dgm:cxn modelId="{295B8C9A-8159-4FE7-A0CF-5D3B2E95B6E5}" type="presParOf" srcId="{7524C4C1-A472-4811-B05E-11B8A4574B2D}" destId="{810ACA1F-3917-4DDF-AB54-B5DFB47B68DA}" srcOrd="1" destOrd="0" presId="urn:microsoft.com/office/officeart/2005/8/layout/orgChart1"/>
    <dgm:cxn modelId="{75A0AB8E-2964-42D0-9344-9A47755C1531}" type="presParOf" srcId="{7524C4C1-A472-4811-B05E-11B8A4574B2D}" destId="{C7C684AA-7A2D-42ED-B269-8114BE2C89E7}" srcOrd="2" destOrd="0" presId="urn:microsoft.com/office/officeart/2005/8/layout/orgChart1"/>
    <dgm:cxn modelId="{DE02DD5F-5B16-429F-8468-9D8BB084757B}" type="presParOf" srcId="{204DF878-B3CE-4E3C-8737-8286A16F154C}" destId="{AB406C2E-268E-4C1E-BFED-65D8AA81FC9C}" srcOrd="2" destOrd="0" presId="urn:microsoft.com/office/officeart/2005/8/layout/orgChart1"/>
    <dgm:cxn modelId="{319F5709-C504-412B-9629-7A3E76062337}" type="presParOf" srcId="{CF27990A-8076-4F4A-B9CA-AB33D8560E51}" destId="{4706EA4F-024A-4D72-A622-DCBF8F150B55}" srcOrd="2" destOrd="0" presId="urn:microsoft.com/office/officeart/2005/8/layout/orgChart1"/>
    <dgm:cxn modelId="{6C30D59D-5952-427E-A18C-D59D44908800}" type="presParOf" srcId="{4706EA4F-024A-4D72-A622-DCBF8F150B55}" destId="{D0417794-309E-4CF7-BD74-3295B101C2E8}" srcOrd="0" destOrd="0" presId="urn:microsoft.com/office/officeart/2005/8/layout/orgChart1"/>
    <dgm:cxn modelId="{98C953E7-6C39-413B-8AE0-39CA3EF9FA60}" type="presParOf" srcId="{4706EA4F-024A-4D72-A622-DCBF8F150B55}" destId="{AA80D26E-0656-40FC-8051-981EF9955F54}" srcOrd="1" destOrd="0" presId="urn:microsoft.com/office/officeart/2005/8/layout/orgChart1"/>
    <dgm:cxn modelId="{12374505-E430-4A9D-804E-46CEB12B491F}" type="presParOf" srcId="{AA80D26E-0656-40FC-8051-981EF9955F54}" destId="{B2B2BBEA-AF07-40E5-B7B7-13B85A6AE92E}" srcOrd="0" destOrd="0" presId="urn:microsoft.com/office/officeart/2005/8/layout/orgChart1"/>
    <dgm:cxn modelId="{B6B0FF1E-028C-4DB8-99D5-08C10CA46A74}" type="presParOf" srcId="{B2B2BBEA-AF07-40E5-B7B7-13B85A6AE92E}" destId="{AD78F8B4-D89C-4249-B3A0-76BE5F01C522}" srcOrd="0" destOrd="0" presId="urn:microsoft.com/office/officeart/2005/8/layout/orgChart1"/>
    <dgm:cxn modelId="{7ACA2651-4BB3-410F-A90C-0AD2A5BE2CE8}" type="presParOf" srcId="{B2B2BBEA-AF07-40E5-B7B7-13B85A6AE92E}" destId="{B2210117-9E9B-4846-BF0C-89640AA25E02}" srcOrd="1" destOrd="0" presId="urn:microsoft.com/office/officeart/2005/8/layout/orgChart1"/>
    <dgm:cxn modelId="{6F2890F3-8449-4B2A-85E3-A399DF20B4A4}" type="presParOf" srcId="{AA80D26E-0656-40FC-8051-981EF9955F54}" destId="{F1073A1F-799C-4CF7-8788-4A2331E04E4F}" srcOrd="1" destOrd="0" presId="urn:microsoft.com/office/officeart/2005/8/layout/orgChart1"/>
    <dgm:cxn modelId="{73FEF088-748C-4834-B81C-783ECE2F90C5}" type="presParOf" srcId="{AA80D26E-0656-40FC-8051-981EF9955F54}" destId="{4C416CFB-A133-458F-9B45-7E1705B05087}" srcOrd="2" destOrd="0" presId="urn:microsoft.com/office/officeart/2005/8/layout/orgChart1"/>
    <dgm:cxn modelId="{3DAA3120-0BCB-4F84-B1BF-93A7511737C0}" type="presParOf" srcId="{4706EA4F-024A-4D72-A622-DCBF8F150B55}" destId="{35E2EC2A-74E5-460A-B328-81292B65A137}" srcOrd="2" destOrd="0" presId="urn:microsoft.com/office/officeart/2005/8/layout/orgChart1"/>
    <dgm:cxn modelId="{16BA95F9-8151-4391-8837-1BAC3F480BB0}" type="presParOf" srcId="{4706EA4F-024A-4D72-A622-DCBF8F150B55}" destId="{4E25950F-F151-488F-8226-2C73F01010C7}" srcOrd="3" destOrd="0" presId="urn:microsoft.com/office/officeart/2005/8/layout/orgChart1"/>
    <dgm:cxn modelId="{F2E1A590-1F34-4CC2-8D4C-C853BB505578}" type="presParOf" srcId="{4E25950F-F151-488F-8226-2C73F01010C7}" destId="{87BF1B17-F9C2-41EA-8851-36BC9547E6BE}" srcOrd="0" destOrd="0" presId="urn:microsoft.com/office/officeart/2005/8/layout/orgChart1"/>
    <dgm:cxn modelId="{53837827-6791-49B3-A1EF-2D80E2F5EFAC}" type="presParOf" srcId="{87BF1B17-F9C2-41EA-8851-36BC9547E6BE}" destId="{F958B137-1AB9-499B-99AB-2EAE7C7B08D3}" srcOrd="0" destOrd="0" presId="urn:microsoft.com/office/officeart/2005/8/layout/orgChart1"/>
    <dgm:cxn modelId="{5C2F1034-58B4-42D2-AD56-F5B10DE430B8}" type="presParOf" srcId="{87BF1B17-F9C2-41EA-8851-36BC9547E6BE}" destId="{56A2BA72-257E-4016-B51B-ACD0DCBC5969}" srcOrd="1" destOrd="0" presId="urn:microsoft.com/office/officeart/2005/8/layout/orgChart1"/>
    <dgm:cxn modelId="{FECDFCFE-EBF2-4D67-9655-C0E9C7B5D7C3}" type="presParOf" srcId="{4E25950F-F151-488F-8226-2C73F01010C7}" destId="{0325D90E-665D-436D-99D1-780C5D19BEF1}" srcOrd="1" destOrd="0" presId="urn:microsoft.com/office/officeart/2005/8/layout/orgChart1"/>
    <dgm:cxn modelId="{252A623B-724A-43E4-A49E-FBAFD48F6F8D}" type="presParOf" srcId="{4E25950F-F151-488F-8226-2C73F01010C7}" destId="{57AE9F9B-CD82-4231-88F3-F6401F642CB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2EC2A-74E5-460A-B328-81292B65A137}">
      <dsp:nvSpPr>
        <dsp:cNvPr id="0" name=""/>
        <dsp:cNvSpPr/>
      </dsp:nvSpPr>
      <dsp:spPr>
        <a:xfrm>
          <a:off x="3100816" y="292384"/>
          <a:ext cx="812172" cy="891522"/>
        </a:xfrm>
        <a:custGeom>
          <a:avLst/>
          <a:gdLst/>
          <a:ahLst/>
          <a:cxnLst/>
          <a:rect l="0" t="0" r="0" b="0"/>
          <a:pathLst>
            <a:path>
              <a:moveTo>
                <a:pt x="812172" y="0"/>
              </a:moveTo>
              <a:lnTo>
                <a:pt x="0" y="891522"/>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417794-309E-4CF7-BD74-3295B101C2E8}">
      <dsp:nvSpPr>
        <dsp:cNvPr id="0" name=""/>
        <dsp:cNvSpPr/>
      </dsp:nvSpPr>
      <dsp:spPr>
        <a:xfrm>
          <a:off x="3912988" y="292384"/>
          <a:ext cx="817559" cy="129541"/>
        </a:xfrm>
        <a:custGeom>
          <a:avLst/>
          <a:gdLst/>
          <a:ahLst/>
          <a:cxnLst/>
          <a:rect l="0" t="0" r="0" b="0"/>
          <a:pathLst>
            <a:path>
              <a:moveTo>
                <a:pt x="0" y="0"/>
              </a:moveTo>
              <a:lnTo>
                <a:pt x="817559" y="129541"/>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3A616B-0A3D-462F-A94F-4A9BD60FA6AD}">
      <dsp:nvSpPr>
        <dsp:cNvPr id="0" name=""/>
        <dsp:cNvSpPr/>
      </dsp:nvSpPr>
      <dsp:spPr>
        <a:xfrm>
          <a:off x="5869681" y="2195260"/>
          <a:ext cx="203226" cy="2013431"/>
        </a:xfrm>
        <a:custGeom>
          <a:avLst/>
          <a:gdLst/>
          <a:ahLst/>
          <a:cxnLst/>
          <a:rect l="0" t="0" r="0" b="0"/>
          <a:pathLst>
            <a:path>
              <a:moveTo>
                <a:pt x="0" y="0"/>
              </a:moveTo>
              <a:lnTo>
                <a:pt x="0" y="2013431"/>
              </a:lnTo>
              <a:lnTo>
                <a:pt x="203226" y="201343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DE6EB8-0C73-4937-B479-700C369B8B53}">
      <dsp:nvSpPr>
        <dsp:cNvPr id="0" name=""/>
        <dsp:cNvSpPr/>
      </dsp:nvSpPr>
      <dsp:spPr>
        <a:xfrm>
          <a:off x="5869681" y="2195260"/>
          <a:ext cx="203226" cy="813421"/>
        </a:xfrm>
        <a:custGeom>
          <a:avLst/>
          <a:gdLst/>
          <a:ahLst/>
          <a:cxnLst/>
          <a:rect l="0" t="0" r="0" b="0"/>
          <a:pathLst>
            <a:path>
              <a:moveTo>
                <a:pt x="0" y="0"/>
              </a:moveTo>
              <a:lnTo>
                <a:pt x="0" y="813421"/>
              </a:lnTo>
              <a:lnTo>
                <a:pt x="203226" y="813421"/>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EB2B7A-0513-46B9-8553-0D6C1CE825B4}">
      <dsp:nvSpPr>
        <dsp:cNvPr id="0" name=""/>
        <dsp:cNvSpPr/>
      </dsp:nvSpPr>
      <dsp:spPr>
        <a:xfrm>
          <a:off x="3912988" y="292384"/>
          <a:ext cx="2622736" cy="1567239"/>
        </a:xfrm>
        <a:custGeom>
          <a:avLst/>
          <a:gdLst/>
          <a:ahLst/>
          <a:cxnLst/>
          <a:rect l="0" t="0" r="0" b="0"/>
          <a:pathLst>
            <a:path>
              <a:moveTo>
                <a:pt x="0" y="0"/>
              </a:moveTo>
              <a:lnTo>
                <a:pt x="0" y="1392403"/>
              </a:lnTo>
              <a:lnTo>
                <a:pt x="2622736" y="1392403"/>
              </a:lnTo>
              <a:lnTo>
                <a:pt x="2622736" y="156723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367676-4634-456E-8C8A-947F8979F949}">
      <dsp:nvSpPr>
        <dsp:cNvPr id="0" name=""/>
        <dsp:cNvSpPr/>
      </dsp:nvSpPr>
      <dsp:spPr>
        <a:xfrm>
          <a:off x="3395571" y="2360888"/>
          <a:ext cx="428850" cy="1242170"/>
        </a:xfrm>
        <a:custGeom>
          <a:avLst/>
          <a:gdLst/>
          <a:ahLst/>
          <a:cxnLst/>
          <a:rect l="0" t="0" r="0" b="0"/>
          <a:pathLst>
            <a:path>
              <a:moveTo>
                <a:pt x="0" y="0"/>
              </a:moveTo>
              <a:lnTo>
                <a:pt x="0" y="1242170"/>
              </a:lnTo>
              <a:lnTo>
                <a:pt x="428850" y="1242170"/>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D010E6-E7F2-4C42-A10F-743258649DE8}">
      <dsp:nvSpPr>
        <dsp:cNvPr id="0" name=""/>
        <dsp:cNvSpPr/>
      </dsp:nvSpPr>
      <dsp:spPr>
        <a:xfrm>
          <a:off x="3395571" y="2360888"/>
          <a:ext cx="428850" cy="398984"/>
        </a:xfrm>
        <a:custGeom>
          <a:avLst/>
          <a:gdLst/>
          <a:ahLst/>
          <a:cxnLst/>
          <a:rect l="0" t="0" r="0" b="0"/>
          <a:pathLst>
            <a:path>
              <a:moveTo>
                <a:pt x="0" y="0"/>
              </a:moveTo>
              <a:lnTo>
                <a:pt x="0" y="398984"/>
              </a:lnTo>
              <a:lnTo>
                <a:pt x="428850" y="398984"/>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E1814-35A1-4227-9653-66E5467611E2}">
      <dsp:nvSpPr>
        <dsp:cNvPr id="0" name=""/>
        <dsp:cNvSpPr/>
      </dsp:nvSpPr>
      <dsp:spPr>
        <a:xfrm>
          <a:off x="3912988" y="292384"/>
          <a:ext cx="273269" cy="1732876"/>
        </a:xfrm>
        <a:custGeom>
          <a:avLst/>
          <a:gdLst/>
          <a:ahLst/>
          <a:cxnLst/>
          <a:rect l="0" t="0" r="0" b="0"/>
          <a:pathLst>
            <a:path>
              <a:moveTo>
                <a:pt x="0" y="0"/>
              </a:moveTo>
              <a:lnTo>
                <a:pt x="0" y="1558040"/>
              </a:lnTo>
              <a:lnTo>
                <a:pt x="273269" y="1558040"/>
              </a:lnTo>
              <a:lnTo>
                <a:pt x="273269" y="1732876"/>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D55A54-49B6-4718-B8E0-5D66D21563F9}">
      <dsp:nvSpPr>
        <dsp:cNvPr id="0" name=""/>
        <dsp:cNvSpPr/>
      </dsp:nvSpPr>
      <dsp:spPr>
        <a:xfrm>
          <a:off x="2129132" y="2299137"/>
          <a:ext cx="91440" cy="580939"/>
        </a:xfrm>
        <a:custGeom>
          <a:avLst/>
          <a:gdLst/>
          <a:ahLst/>
          <a:cxnLst/>
          <a:rect l="0" t="0" r="0" b="0"/>
          <a:pathLst>
            <a:path>
              <a:moveTo>
                <a:pt x="45720" y="0"/>
              </a:moveTo>
              <a:lnTo>
                <a:pt x="45720" y="580939"/>
              </a:lnTo>
              <a:lnTo>
                <a:pt x="86815" y="580939"/>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76725A-A880-4388-BE06-FF39F338BEEC}">
      <dsp:nvSpPr>
        <dsp:cNvPr id="0" name=""/>
        <dsp:cNvSpPr/>
      </dsp:nvSpPr>
      <dsp:spPr>
        <a:xfrm>
          <a:off x="2582651" y="292384"/>
          <a:ext cx="1330337" cy="1611739"/>
        </a:xfrm>
        <a:custGeom>
          <a:avLst/>
          <a:gdLst/>
          <a:ahLst/>
          <a:cxnLst/>
          <a:rect l="0" t="0" r="0" b="0"/>
          <a:pathLst>
            <a:path>
              <a:moveTo>
                <a:pt x="1330337" y="0"/>
              </a:moveTo>
              <a:lnTo>
                <a:pt x="1330337" y="1436903"/>
              </a:lnTo>
              <a:lnTo>
                <a:pt x="0" y="1436903"/>
              </a:lnTo>
              <a:lnTo>
                <a:pt x="0" y="1611739"/>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A22CAF-5B37-48E8-9E59-F165A5F8EEB0}">
      <dsp:nvSpPr>
        <dsp:cNvPr id="0" name=""/>
        <dsp:cNvSpPr/>
      </dsp:nvSpPr>
      <dsp:spPr>
        <a:xfrm>
          <a:off x="540205" y="2284326"/>
          <a:ext cx="178532" cy="1342035"/>
        </a:xfrm>
        <a:custGeom>
          <a:avLst/>
          <a:gdLst/>
          <a:ahLst/>
          <a:cxnLst/>
          <a:rect l="0" t="0" r="0" b="0"/>
          <a:pathLst>
            <a:path>
              <a:moveTo>
                <a:pt x="0" y="0"/>
              </a:moveTo>
              <a:lnTo>
                <a:pt x="0" y="1342035"/>
              </a:lnTo>
              <a:lnTo>
                <a:pt x="178532" y="1342035"/>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80F28D-757D-4067-9B6A-D748F6B5B0F6}">
      <dsp:nvSpPr>
        <dsp:cNvPr id="0" name=""/>
        <dsp:cNvSpPr/>
      </dsp:nvSpPr>
      <dsp:spPr>
        <a:xfrm>
          <a:off x="540205" y="2284326"/>
          <a:ext cx="178532" cy="563197"/>
        </a:xfrm>
        <a:custGeom>
          <a:avLst/>
          <a:gdLst/>
          <a:ahLst/>
          <a:cxnLst/>
          <a:rect l="0" t="0" r="0" b="0"/>
          <a:pathLst>
            <a:path>
              <a:moveTo>
                <a:pt x="0" y="0"/>
              </a:moveTo>
              <a:lnTo>
                <a:pt x="0" y="563197"/>
              </a:lnTo>
              <a:lnTo>
                <a:pt x="178532" y="563197"/>
              </a:lnTo>
            </a:path>
          </a:pathLst>
        </a:custGeom>
        <a:noFill/>
        <a:ln w="48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71669-BC18-42BE-9EA0-1CE1B90DCC6B}">
      <dsp:nvSpPr>
        <dsp:cNvPr id="0" name=""/>
        <dsp:cNvSpPr/>
      </dsp:nvSpPr>
      <dsp:spPr>
        <a:xfrm>
          <a:off x="1016292" y="292384"/>
          <a:ext cx="2896696" cy="1596928"/>
        </a:xfrm>
        <a:custGeom>
          <a:avLst/>
          <a:gdLst/>
          <a:ahLst/>
          <a:cxnLst/>
          <a:rect l="0" t="0" r="0" b="0"/>
          <a:pathLst>
            <a:path>
              <a:moveTo>
                <a:pt x="2896696" y="0"/>
              </a:moveTo>
              <a:lnTo>
                <a:pt x="2896696" y="1422092"/>
              </a:lnTo>
              <a:lnTo>
                <a:pt x="0" y="1422092"/>
              </a:lnTo>
              <a:lnTo>
                <a:pt x="0" y="1596928"/>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5F8645-65E6-491B-92C8-81609F86345E}">
      <dsp:nvSpPr>
        <dsp:cNvPr id="0" name=""/>
        <dsp:cNvSpPr/>
      </dsp:nvSpPr>
      <dsp:spPr>
        <a:xfrm>
          <a:off x="3080435" y="0"/>
          <a:ext cx="1665107" cy="292384"/>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1-800-500-8897</a:t>
          </a:r>
        </a:p>
      </dsp:txBody>
      <dsp:txXfrm>
        <a:off x="3080435" y="0"/>
        <a:ext cx="1665107" cy="292384"/>
      </dsp:txXfrm>
    </dsp:sp>
    <dsp:sp modelId="{A54E2E61-478D-490E-9CAA-98858417FDE6}">
      <dsp:nvSpPr>
        <dsp:cNvPr id="0" name=""/>
        <dsp:cNvSpPr/>
      </dsp:nvSpPr>
      <dsp:spPr>
        <a:xfrm>
          <a:off x="421183" y="1889313"/>
          <a:ext cx="1190218" cy="395013"/>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 Crisis</a:t>
          </a:r>
        </a:p>
      </dsp:txBody>
      <dsp:txXfrm>
        <a:off x="421183" y="1889313"/>
        <a:ext cx="1190218" cy="395013"/>
      </dsp:txXfrm>
    </dsp:sp>
    <dsp:sp modelId="{A2599A1F-0BD9-4551-8F0E-081E1618517A}">
      <dsp:nvSpPr>
        <dsp:cNvPr id="0" name=""/>
        <dsp:cNvSpPr/>
      </dsp:nvSpPr>
      <dsp:spPr>
        <a:xfrm>
          <a:off x="718737" y="2633999"/>
          <a:ext cx="1110576" cy="427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Education</a:t>
          </a:r>
        </a:p>
      </dsp:txBody>
      <dsp:txXfrm>
        <a:off x="718737" y="2633999"/>
        <a:ext cx="1110576" cy="427050"/>
      </dsp:txXfrm>
    </dsp:sp>
    <dsp:sp modelId="{A40232E2-BA11-45E9-9669-8C7A5F5B703A}">
      <dsp:nvSpPr>
        <dsp:cNvPr id="0" name=""/>
        <dsp:cNvSpPr/>
      </dsp:nvSpPr>
      <dsp:spPr>
        <a:xfrm>
          <a:off x="718737" y="3410722"/>
          <a:ext cx="1665107" cy="43127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Counseling</a:t>
          </a:r>
        </a:p>
      </dsp:txBody>
      <dsp:txXfrm>
        <a:off x="718737" y="3410722"/>
        <a:ext cx="1665107" cy="431279"/>
      </dsp:txXfrm>
    </dsp:sp>
    <dsp:sp modelId="{09BF8862-08AF-40E7-B917-3AA774B3E7D6}">
      <dsp:nvSpPr>
        <dsp:cNvPr id="0" name=""/>
        <dsp:cNvSpPr/>
      </dsp:nvSpPr>
      <dsp:spPr>
        <a:xfrm>
          <a:off x="2072903" y="1904124"/>
          <a:ext cx="1019495" cy="395013"/>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Curious</a:t>
          </a:r>
        </a:p>
      </dsp:txBody>
      <dsp:txXfrm>
        <a:off x="2072903" y="1904124"/>
        <a:ext cx="1019495" cy="395013"/>
      </dsp:txXfrm>
    </dsp:sp>
    <dsp:sp modelId="{0030DE50-199A-4A45-A519-1AD464B57AF5}">
      <dsp:nvSpPr>
        <dsp:cNvPr id="0" name=""/>
        <dsp:cNvSpPr/>
      </dsp:nvSpPr>
      <dsp:spPr>
        <a:xfrm>
          <a:off x="2215948" y="2633999"/>
          <a:ext cx="996167" cy="49215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Education</a:t>
          </a:r>
        </a:p>
      </dsp:txBody>
      <dsp:txXfrm>
        <a:off x="2215948" y="2633999"/>
        <a:ext cx="996167" cy="492155"/>
      </dsp:txXfrm>
    </dsp:sp>
    <dsp:sp modelId="{51F5C086-6E8A-4A62-BD4C-36689585933C}">
      <dsp:nvSpPr>
        <dsp:cNvPr id="0" name=""/>
        <dsp:cNvSpPr/>
      </dsp:nvSpPr>
      <dsp:spPr>
        <a:xfrm>
          <a:off x="3197900" y="2025261"/>
          <a:ext cx="1976715" cy="33562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Delinquent / Thrill Seeking</a:t>
          </a:r>
        </a:p>
      </dsp:txBody>
      <dsp:txXfrm>
        <a:off x="3197900" y="2025261"/>
        <a:ext cx="1976715" cy="335627"/>
      </dsp:txXfrm>
    </dsp:sp>
    <dsp:sp modelId="{4D761BD1-45DB-48A2-A213-3E71191ED73B}">
      <dsp:nvSpPr>
        <dsp:cNvPr id="0" name=""/>
        <dsp:cNvSpPr/>
      </dsp:nvSpPr>
      <dsp:spPr>
        <a:xfrm>
          <a:off x="3824421" y="2574613"/>
          <a:ext cx="1182942" cy="370519"/>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Education</a:t>
          </a:r>
        </a:p>
      </dsp:txBody>
      <dsp:txXfrm>
        <a:off x="3824421" y="2574613"/>
        <a:ext cx="1182942" cy="370519"/>
      </dsp:txXfrm>
    </dsp:sp>
    <dsp:sp modelId="{56231B23-AFE2-4785-A97B-3FF45832F92D}">
      <dsp:nvSpPr>
        <dsp:cNvPr id="0" name=""/>
        <dsp:cNvSpPr/>
      </dsp:nvSpPr>
      <dsp:spPr>
        <a:xfrm>
          <a:off x="3824421" y="3294805"/>
          <a:ext cx="1665107" cy="616506"/>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Restorative Justice</a:t>
          </a:r>
        </a:p>
      </dsp:txBody>
      <dsp:txXfrm>
        <a:off x="3824421" y="3294805"/>
        <a:ext cx="1665107" cy="616506"/>
      </dsp:txXfrm>
    </dsp:sp>
    <dsp:sp modelId="{ACA46CB7-07DE-4A33-8269-FB16BF4A85EA}">
      <dsp:nvSpPr>
        <dsp:cNvPr id="0" name=""/>
        <dsp:cNvSpPr/>
      </dsp:nvSpPr>
      <dsp:spPr>
        <a:xfrm>
          <a:off x="5703171" y="1859624"/>
          <a:ext cx="1665107" cy="335635"/>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Troubled / Pathological</a:t>
          </a:r>
        </a:p>
      </dsp:txBody>
      <dsp:txXfrm>
        <a:off x="5703171" y="1859624"/>
        <a:ext cx="1665107" cy="335635"/>
      </dsp:txXfrm>
    </dsp:sp>
    <dsp:sp modelId="{8185DF5C-986C-4F99-B37E-295ED3272480}">
      <dsp:nvSpPr>
        <dsp:cNvPr id="0" name=""/>
        <dsp:cNvSpPr/>
      </dsp:nvSpPr>
      <dsp:spPr>
        <a:xfrm>
          <a:off x="6072908" y="2574621"/>
          <a:ext cx="1735508" cy="86812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lumMod val="95000"/>
                  <a:lumOff val="5000"/>
                </a:schemeClr>
              </a:solidFill>
            </a:rPr>
            <a:t>Counseling / Residential Treatment </a:t>
          </a:r>
        </a:p>
      </dsp:txBody>
      <dsp:txXfrm>
        <a:off x="6072908" y="2574621"/>
        <a:ext cx="1735508" cy="868120"/>
      </dsp:txXfrm>
    </dsp:sp>
    <dsp:sp modelId="{4EBD77FD-7ACB-4E5F-A7BD-30AB5992F847}">
      <dsp:nvSpPr>
        <dsp:cNvPr id="0" name=""/>
        <dsp:cNvSpPr/>
      </dsp:nvSpPr>
      <dsp:spPr>
        <a:xfrm>
          <a:off x="6072908" y="3792414"/>
          <a:ext cx="1665107" cy="832553"/>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95000"/>
                  <a:lumOff val="5000"/>
                </a:schemeClr>
              </a:solidFill>
            </a:rPr>
            <a:t>Education under mental health’s supervision </a:t>
          </a:r>
        </a:p>
      </dsp:txBody>
      <dsp:txXfrm>
        <a:off x="6072908" y="3792414"/>
        <a:ext cx="1665107" cy="832553"/>
      </dsp:txXfrm>
    </dsp:sp>
    <dsp:sp modelId="{AD78F8B4-D89C-4249-B3A0-76BE5F01C522}">
      <dsp:nvSpPr>
        <dsp:cNvPr id="0" name=""/>
        <dsp:cNvSpPr/>
      </dsp:nvSpPr>
      <dsp:spPr>
        <a:xfrm>
          <a:off x="3074149" y="0"/>
          <a:ext cx="1656399" cy="843851"/>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tx1">
                  <a:lumMod val="95000"/>
                  <a:lumOff val="5000"/>
                </a:schemeClr>
              </a:solidFill>
            </a:rPr>
            <a:t>State Fire Marshal Division</a:t>
          </a:r>
        </a:p>
        <a:p>
          <a:pPr marL="0" lvl="0" indent="0" algn="ctr" defTabSz="466725">
            <a:lnSpc>
              <a:spcPct val="90000"/>
            </a:lnSpc>
            <a:spcBef>
              <a:spcPct val="0"/>
            </a:spcBef>
            <a:spcAft>
              <a:spcPct val="35000"/>
            </a:spcAft>
            <a:buNone/>
          </a:pPr>
          <a:r>
            <a:rPr lang="en-US" sz="1050" kern="1200" dirty="0">
              <a:solidFill>
                <a:schemeClr val="tx1">
                  <a:lumMod val="95000"/>
                  <a:lumOff val="5000"/>
                </a:schemeClr>
              </a:solidFill>
            </a:rPr>
            <a:t>Monitors phone &amp; refers to:</a:t>
          </a:r>
        </a:p>
      </dsp:txBody>
      <dsp:txXfrm>
        <a:off x="3074149" y="0"/>
        <a:ext cx="1656399" cy="843851"/>
      </dsp:txXfrm>
    </dsp:sp>
    <dsp:sp modelId="{F958B137-1AB9-499B-99AB-2EAE7C7B08D3}">
      <dsp:nvSpPr>
        <dsp:cNvPr id="0" name=""/>
        <dsp:cNvSpPr/>
      </dsp:nvSpPr>
      <dsp:spPr>
        <a:xfrm>
          <a:off x="3100816" y="735618"/>
          <a:ext cx="3312831" cy="896577"/>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95000"/>
                  <a:lumOff val="5000"/>
                </a:schemeClr>
              </a:solidFill>
            </a:rPr>
            <a:t>The Family’s Local Intervention Team *  </a:t>
          </a:r>
        </a:p>
        <a:p>
          <a:pPr marL="0" lvl="0" indent="0" algn="ctr" defTabSz="622300">
            <a:lnSpc>
              <a:spcPct val="90000"/>
            </a:lnSpc>
            <a:spcBef>
              <a:spcPct val="0"/>
            </a:spcBef>
            <a:spcAft>
              <a:spcPct val="35000"/>
            </a:spcAft>
            <a:buNone/>
          </a:pPr>
          <a:r>
            <a:rPr lang="en-US" sz="1100" kern="1200" dirty="0">
              <a:solidFill>
                <a:schemeClr val="tx1">
                  <a:lumMod val="95000"/>
                  <a:lumOff val="5000"/>
                </a:schemeClr>
              </a:solidFill>
            </a:rPr>
            <a:t>who conducts the assessment using the standardized assessment tool determines if the child is:</a:t>
          </a:r>
        </a:p>
      </dsp:txBody>
      <dsp:txXfrm>
        <a:off x="3100816" y="735618"/>
        <a:ext cx="3312831" cy="8965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6D6B2FB-E496-42D8-AE13-CB5A402CE304}" type="datetimeFigureOut">
              <a:rPr lang="en-US"/>
              <a:pPr>
                <a:defRPr/>
              </a:pPr>
              <a:t>11/8/2017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10C535A-3C24-46AA-9BEF-E18C874D8ADE}" type="slidenum">
              <a:rPr lang="en-US"/>
              <a:pPr>
                <a:defRPr/>
              </a:pPr>
              <a:t>‹#›</a:t>
            </a:fld>
            <a:endParaRPr lang="en-US" dirty="0"/>
          </a:p>
        </p:txBody>
      </p:sp>
    </p:spTree>
    <p:extLst>
      <p:ext uri="{BB962C8B-B14F-4D97-AF65-F5344CB8AC3E}">
        <p14:creationId xmlns:p14="http://schemas.microsoft.com/office/powerpoint/2010/main" val="655384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PowerPoint is designed to assist in building Youth Firesetting Prevention and Intervention Teams and enrolling stakeholders in the possibility of the program and inspire them to get involved.</a:t>
            </a:r>
          </a:p>
          <a:p>
            <a:endParaRPr lang="en-US" baseline="0" dirty="0"/>
          </a:p>
          <a:p>
            <a:r>
              <a:rPr lang="en-US" baseline="0" dirty="0"/>
              <a:t>The slides and links emphasize existing conditions and the importance of the programs.</a:t>
            </a:r>
          </a:p>
          <a:p>
            <a:r>
              <a:rPr lang="en-US" baseline="0" dirty="0"/>
              <a:t>Words that are underlined have internet links to videos expanding on the concepts.</a:t>
            </a:r>
          </a:p>
          <a:p>
            <a:endParaRPr lang="en-US" baseline="0" dirty="0"/>
          </a:p>
          <a:p>
            <a:r>
              <a:rPr lang="en-US" baseline="0" dirty="0"/>
              <a:t>Please use and edit this tool as you see fit.</a:t>
            </a:r>
          </a:p>
          <a:p>
            <a:endParaRPr lang="en-US" baseline="0"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1</a:t>
            </a:fld>
            <a:endParaRPr lang="en-US" dirty="0"/>
          </a:p>
        </p:txBody>
      </p:sp>
    </p:spTree>
    <p:extLst>
      <p:ext uri="{BB962C8B-B14F-4D97-AF65-F5344CB8AC3E}">
        <p14:creationId xmlns:p14="http://schemas.microsoft.com/office/powerpoint/2010/main" val="1819584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a:t>
            </a:r>
            <a:r>
              <a:rPr lang="en-US" baseline="0" dirty="0"/>
              <a:t> should encourage referrals from parents at the first sign of interest in fire.</a:t>
            </a:r>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10</a:t>
            </a:fld>
            <a:endParaRPr lang="en-US" dirty="0"/>
          </a:p>
        </p:txBody>
      </p:sp>
    </p:spTree>
    <p:extLst>
      <p:ext uri="{BB962C8B-B14F-4D97-AF65-F5344CB8AC3E}">
        <p14:creationId xmlns:p14="http://schemas.microsoft.com/office/powerpoint/2010/main" val="195462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11</a:t>
            </a:fld>
            <a:endParaRPr lang="en-US" dirty="0"/>
          </a:p>
        </p:txBody>
      </p:sp>
    </p:spTree>
    <p:extLst>
      <p:ext uri="{BB962C8B-B14F-4D97-AF65-F5344CB8AC3E}">
        <p14:creationId xmlns:p14="http://schemas.microsoft.com/office/powerpoint/2010/main" val="1027131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children may tell you that this is how it happened.</a:t>
            </a:r>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13</a:t>
            </a:fld>
            <a:endParaRPr lang="en-US" dirty="0"/>
          </a:p>
        </p:txBody>
      </p:sp>
    </p:spTree>
    <p:extLst>
      <p:ext uri="{BB962C8B-B14F-4D97-AF65-F5344CB8AC3E}">
        <p14:creationId xmlns:p14="http://schemas.microsoft.com/office/powerpoint/2010/main" val="1066222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alludes to the importance of building relationships.</a:t>
            </a:r>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14</a:t>
            </a:fld>
            <a:endParaRPr lang="en-US" dirty="0"/>
          </a:p>
        </p:txBody>
      </p:sp>
    </p:spTree>
    <p:extLst>
      <p:ext uri="{BB962C8B-B14F-4D97-AF65-F5344CB8AC3E}">
        <p14:creationId xmlns:p14="http://schemas.microsoft.com/office/powerpoint/2010/main" val="360972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children </a:t>
            </a:r>
            <a:r>
              <a:rPr lang="en-US" baseline="0" dirty="0"/>
              <a:t>really need residential treatment – </a:t>
            </a:r>
          </a:p>
          <a:p>
            <a:r>
              <a:rPr lang="en-US" baseline="0" dirty="0"/>
              <a:t>If they are charged the County pays 25%</a:t>
            </a:r>
          </a:p>
          <a:p>
            <a:r>
              <a:rPr lang="en-US" baseline="0" dirty="0"/>
              <a:t>Feds pay 75%</a:t>
            </a:r>
          </a:p>
          <a:p>
            <a:r>
              <a:rPr lang="en-US" baseline="0" dirty="0"/>
              <a:t>Only if they are charged.</a:t>
            </a:r>
          </a:p>
          <a:p>
            <a:r>
              <a:rPr lang="en-US" baseline="0" dirty="0"/>
              <a:t>If they go voluntarily it is up to the parents and / or their insurance.</a:t>
            </a:r>
          </a:p>
          <a:p>
            <a:endParaRPr lang="en-US" baseline="0" dirty="0"/>
          </a:p>
          <a:p>
            <a:r>
              <a:rPr lang="en-US" baseline="0" dirty="0"/>
              <a:t>Restorative Justice ideas.</a:t>
            </a:r>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16</a:t>
            </a:fld>
            <a:endParaRPr lang="en-US" dirty="0"/>
          </a:p>
        </p:txBody>
      </p:sp>
    </p:spTree>
    <p:extLst>
      <p:ext uri="{BB962C8B-B14F-4D97-AF65-F5344CB8AC3E}">
        <p14:creationId xmlns:p14="http://schemas.microsoft.com/office/powerpoint/2010/main" val="1078400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Minnesota State</a:t>
            </a:r>
            <a:r>
              <a:rPr lang="en-US" baseline="0" dirty="0"/>
              <a:t> Fire Marshal Division has purchased master rights to these DVDs</a:t>
            </a:r>
          </a:p>
          <a:p>
            <a:r>
              <a:rPr lang="en-US" baseline="0" dirty="0"/>
              <a:t>If you are interested in obtaining a copy, please call 651-201-7220</a:t>
            </a:r>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18</a:t>
            </a:fld>
            <a:endParaRPr lang="en-US" dirty="0"/>
          </a:p>
        </p:txBody>
      </p:sp>
    </p:spTree>
    <p:extLst>
      <p:ext uri="{BB962C8B-B14F-4D97-AF65-F5344CB8AC3E}">
        <p14:creationId xmlns:p14="http://schemas.microsoft.com/office/powerpoint/2010/main" val="424308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is created to empower the children to make good choices.</a:t>
            </a:r>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19</a:t>
            </a:fld>
            <a:endParaRPr lang="en-US" dirty="0"/>
          </a:p>
        </p:txBody>
      </p:sp>
    </p:spTree>
    <p:extLst>
      <p:ext uri="{BB962C8B-B14F-4D97-AF65-F5344CB8AC3E}">
        <p14:creationId xmlns:p14="http://schemas.microsoft.com/office/powerpoint/2010/main" val="335629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Talking points:</a:t>
            </a:r>
          </a:p>
          <a:p>
            <a:pPr eaLnBrk="1" hangingPunct="1">
              <a:spcBef>
                <a:spcPct val="0"/>
              </a:spcBef>
            </a:pPr>
            <a:r>
              <a:rPr lang="en-US" dirty="0"/>
              <a:t>Arson statistic from Fire In Minnesota</a:t>
            </a:r>
            <a:r>
              <a:rPr lang="en-US" baseline="0" dirty="0"/>
              <a:t> 2011</a:t>
            </a:r>
          </a:p>
          <a:p>
            <a:pPr eaLnBrk="1" hangingPunct="1">
              <a:spcBef>
                <a:spcPct val="0"/>
              </a:spcBef>
            </a:pPr>
            <a:r>
              <a:rPr lang="en-US" baseline="0" dirty="0"/>
              <a:t>Arrest information from MN Bureau of Criminal Apprehension in 2011 report</a:t>
            </a:r>
          </a:p>
          <a:p>
            <a:pPr eaLnBrk="1" hangingPunct="1">
              <a:spcBef>
                <a:spcPct val="0"/>
              </a:spcBef>
            </a:pPr>
            <a:r>
              <a:rPr lang="en-US" baseline="0" dirty="0"/>
              <a:t>USFA is quoted on the last 2 points</a:t>
            </a:r>
            <a:endParaRPr lang="en-US" dirty="0"/>
          </a:p>
          <a:p>
            <a:pPr eaLnBrk="1" hangingPunct="1">
              <a:spcBef>
                <a:spcPct val="0"/>
              </a:spcBef>
            </a:pPr>
            <a:endParaRPr lang="en-US" dirty="0"/>
          </a:p>
          <a:p>
            <a:pPr eaLnBrk="1" hangingPunct="1">
              <a:spcBef>
                <a:spcPct val="0"/>
              </a:spcBef>
            </a:pPr>
            <a:r>
              <a:rPr lang="en-US" dirty="0"/>
              <a:t>Serial Arsonist  Richard Aguilar started his first fire at age 11, he stated that it was accidental, he threw the cigarette</a:t>
            </a:r>
            <a:r>
              <a:rPr lang="en-US" baseline="0" dirty="0"/>
              <a:t> he was smoking down in the garage when he heard his grandfather’s car pull up.  He went inside to wash up then the garage was on fire.  The investigators found what had happened, handcuffed him and drove him around to block to scare him, then released him into his grandmother’s care.  He continued to set </a:t>
            </a:r>
            <a:r>
              <a:rPr lang="en-US" dirty="0"/>
              <a:t>50 more fires,</a:t>
            </a:r>
            <a:r>
              <a:rPr lang="en-US" baseline="0" dirty="0"/>
              <a:t> intentionally before he was caught again.  </a:t>
            </a:r>
            <a:r>
              <a:rPr lang="en-US" dirty="0"/>
              <a:t>He has been out</a:t>
            </a:r>
            <a:r>
              <a:rPr lang="en-US" baseline="0" dirty="0"/>
              <a:t> of the California jail system since 2002 and is still fascinated and would love to set more fires, but does not want to spend life in prison, which would be next.</a:t>
            </a:r>
            <a:endParaRPr lang="en-US" dirty="0"/>
          </a:p>
          <a:p>
            <a:pPr eaLnBrk="1" hangingPunct="1">
              <a:spcBef>
                <a:spcPct val="0"/>
              </a:spcBef>
            </a:pPr>
            <a:r>
              <a:rPr lang="en-US" dirty="0"/>
              <a:t>He</a:t>
            </a:r>
            <a:r>
              <a:rPr lang="en-US" baseline="0" dirty="0"/>
              <a:t> stated in a telephone conversation that e</a:t>
            </a:r>
            <a:r>
              <a:rPr lang="en-US" dirty="0"/>
              <a:t>ducational</a:t>
            </a:r>
            <a:r>
              <a:rPr lang="en-US" baseline="0" dirty="0"/>
              <a:t> intervention, attention and mental health referral after his first fire would have prevented his firesetting behavior.</a:t>
            </a:r>
          </a:p>
          <a:p>
            <a:pPr eaLnBrk="1" hangingPunct="1">
              <a:spcBef>
                <a:spcPct val="0"/>
              </a:spcBef>
            </a:pPr>
            <a:endParaRPr lang="en-US" baseline="0" dirty="0"/>
          </a:p>
          <a:p>
            <a:pPr eaLnBrk="1" hangingPunct="1">
              <a:spcBef>
                <a:spcPct val="0"/>
              </a:spcBef>
            </a:pPr>
            <a:endParaRPr lang="en-US" dirty="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876624-DDAE-4550-A997-1436EC4F3571}" type="slidenum">
              <a:rPr lang="en-US">
                <a:cs typeface="Arial" charset="0"/>
              </a:rPr>
              <a:pPr fontAlgn="base">
                <a:spcBef>
                  <a:spcPct val="0"/>
                </a:spcBef>
                <a:spcAft>
                  <a:spcPct val="0"/>
                </a:spcAft>
                <a:defRPr/>
              </a:pPr>
              <a:t>2</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important because</a:t>
            </a:r>
            <a:r>
              <a:rPr lang="en-US" baseline="0" dirty="0"/>
              <a:t> children cannot distinguish if what they see is real or not – </a:t>
            </a:r>
          </a:p>
          <a:p>
            <a:r>
              <a:rPr lang="en-US" baseline="0" dirty="0"/>
              <a:t>Consider the following slides.</a:t>
            </a:r>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3</a:t>
            </a:fld>
            <a:endParaRPr lang="en-US" dirty="0"/>
          </a:p>
        </p:txBody>
      </p:sp>
    </p:spTree>
    <p:extLst>
      <p:ext uri="{BB962C8B-B14F-4D97-AF65-F5344CB8AC3E}">
        <p14:creationId xmlns:p14="http://schemas.microsoft.com/office/powerpoint/2010/main" val="407436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fire being misused</a:t>
            </a:r>
            <a:r>
              <a:rPr lang="en-US" baseline="0" dirty="0"/>
              <a:t> every day:</a:t>
            </a:r>
          </a:p>
          <a:p>
            <a:r>
              <a:rPr lang="en-US" baseline="0" dirty="0"/>
              <a:t>Quote the listed movies and links or find your own examples</a:t>
            </a:r>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4</a:t>
            </a:fld>
            <a:endParaRPr lang="en-US" dirty="0"/>
          </a:p>
        </p:txBody>
      </p:sp>
    </p:spTree>
    <p:extLst>
      <p:ext uri="{BB962C8B-B14F-4D97-AF65-F5344CB8AC3E}">
        <p14:creationId xmlns:p14="http://schemas.microsoft.com/office/powerpoint/2010/main" val="416918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examples of the ways we see fire misused.</a:t>
            </a:r>
          </a:p>
          <a:p>
            <a:r>
              <a:rPr lang="en-US" dirty="0"/>
              <a:t>Can children’s brain</a:t>
            </a:r>
            <a:r>
              <a:rPr lang="en-US" baseline="0" dirty="0"/>
              <a:t> comprehend this?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5</a:t>
            </a:fld>
            <a:endParaRPr lang="en-US" dirty="0"/>
          </a:p>
        </p:txBody>
      </p:sp>
    </p:spTree>
    <p:extLst>
      <p:ext uri="{BB962C8B-B14F-4D97-AF65-F5344CB8AC3E}">
        <p14:creationId xmlns:p14="http://schemas.microsoft.com/office/powerpoint/2010/main" val="120827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cat behavior</a:t>
            </a:r>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6</a:t>
            </a:fld>
            <a:endParaRPr lang="en-US" dirty="0"/>
          </a:p>
        </p:txBody>
      </p:sp>
    </p:spTree>
    <p:extLst>
      <p:ext uri="{BB962C8B-B14F-4D97-AF65-F5344CB8AC3E}">
        <p14:creationId xmlns:p14="http://schemas.microsoft.com/office/powerpoint/2010/main" val="91718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7</a:t>
            </a:fld>
            <a:endParaRPr lang="en-US" dirty="0"/>
          </a:p>
        </p:txBody>
      </p:sp>
    </p:spTree>
    <p:extLst>
      <p:ext uri="{BB962C8B-B14F-4D97-AF65-F5344CB8AC3E}">
        <p14:creationId xmlns:p14="http://schemas.microsoft.com/office/powerpoint/2010/main" val="238731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developmentally normal for children to mimic what they see</a:t>
            </a:r>
          </a:p>
          <a:p>
            <a:r>
              <a:rPr lang="en-US" dirty="0"/>
              <a:t>Creative</a:t>
            </a:r>
            <a:r>
              <a:rPr lang="en-US" baseline="0" dirty="0"/>
              <a:t> paly has often been based on storied children have heard</a:t>
            </a:r>
          </a:p>
          <a:p>
            <a:r>
              <a:rPr lang="en-US" baseline="0" dirty="0"/>
              <a:t>“Whoever tells the story defines the culture” Dr. David Walsh</a:t>
            </a:r>
          </a:p>
          <a:p>
            <a:r>
              <a:rPr lang="en-US" baseline="0" dirty="0"/>
              <a:t>When television tells the story we get what advertisers pay for </a:t>
            </a:r>
          </a:p>
          <a:p>
            <a:r>
              <a:rPr lang="en-US" baseline="0" dirty="0"/>
              <a:t>~Megan E.B. Kelly</a:t>
            </a:r>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8</a:t>
            </a:fld>
            <a:endParaRPr lang="en-US" dirty="0"/>
          </a:p>
        </p:txBody>
      </p:sp>
    </p:spTree>
    <p:extLst>
      <p:ext uri="{BB962C8B-B14F-4D97-AF65-F5344CB8AC3E}">
        <p14:creationId xmlns:p14="http://schemas.microsoft.com/office/powerpoint/2010/main" val="182055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underlined words for a you tube video of</a:t>
            </a:r>
            <a:r>
              <a:rPr lang="en-US" baseline="0" dirty="0"/>
              <a:t> fire comparison by UL</a:t>
            </a:r>
          </a:p>
          <a:p>
            <a:r>
              <a:rPr lang="en-US" baseline="0" dirty="0"/>
              <a:t>The modern materials in the room burns much faster and stronger that in the legacy room of the 1980-90s.  Cotton and wool burn much more slowly than do synthetics and petroleum based products.</a:t>
            </a:r>
          </a:p>
          <a:p>
            <a:r>
              <a:rPr lang="en-US" baseline="0" dirty="0"/>
              <a:t>This visual drives home the importance of identifying kids at risk.</a:t>
            </a:r>
            <a:endParaRPr lang="en-US" dirty="0"/>
          </a:p>
        </p:txBody>
      </p:sp>
      <p:sp>
        <p:nvSpPr>
          <p:cNvPr id="4" name="Slide Number Placeholder 3"/>
          <p:cNvSpPr>
            <a:spLocks noGrp="1"/>
          </p:cNvSpPr>
          <p:nvPr>
            <p:ph type="sldNum" sz="quarter" idx="10"/>
          </p:nvPr>
        </p:nvSpPr>
        <p:spPr/>
        <p:txBody>
          <a:bodyPr/>
          <a:lstStyle/>
          <a:p>
            <a:pPr>
              <a:defRPr/>
            </a:pPr>
            <a:fld id="{D10C535A-3C24-46AA-9BEF-E18C874D8ADE}" type="slidenum">
              <a:rPr lang="en-US" smtClean="0"/>
              <a:pPr>
                <a:defRPr/>
              </a:pPr>
              <a:t>9</a:t>
            </a:fld>
            <a:endParaRPr lang="en-US" dirty="0"/>
          </a:p>
        </p:txBody>
      </p:sp>
    </p:spTree>
    <p:extLst>
      <p:ext uri="{BB962C8B-B14F-4D97-AF65-F5344CB8AC3E}">
        <p14:creationId xmlns:p14="http://schemas.microsoft.com/office/powerpoint/2010/main" val="3063827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0266C2E3-DDBD-4C23-A1F0-1BF449AC23A1}" type="datetimeFigureOut">
              <a:rPr lang="en-US"/>
              <a:pPr>
                <a:defRPr/>
              </a:pPr>
              <a:t>11/8/2017</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7D6CC0A-D9A1-4930-8ED8-9F9017408461}" type="slidenum">
              <a:rPr lang="en-US"/>
              <a:pPr>
                <a:defRPr/>
              </a:pPr>
              <a:t>‹#›</a:t>
            </a:fld>
            <a:endParaRPr lang="en-US" dirty="0"/>
          </a:p>
        </p:txBody>
      </p:sp>
      <p:pic>
        <p:nvPicPr>
          <p:cNvPr id="71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304800"/>
            <a:ext cx="781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30C061-A4EF-4281-BD09-CE5F9C910677}" type="datetimeFigureOut">
              <a:rPr lang="en-US"/>
              <a:pPr>
                <a:defRPr/>
              </a:pPr>
              <a:t>11/8/2017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4435C6-3885-4B2A-B05B-8B7657FABC7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30D080B8-C63F-4E1D-A98E-7DB010FD092F}" type="datetimeFigureOut">
              <a:rPr lang="en-US"/>
              <a:pPr>
                <a:defRPr/>
              </a:pPr>
              <a:t>11/8/2017</a:t>
            </a:fld>
            <a:endParaRPr lang="en-US" dirty="0"/>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6DA8E8F3-A29B-4C47-9BEB-5295056563B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215916-6ABF-49CE-B4E4-BC21CF32A889}" type="datetimeFigureOut">
              <a:rPr lang="en-US"/>
              <a:pPr>
                <a:defRPr/>
              </a:pPr>
              <a:t>11/8/2017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CEBC2DA-1EC8-40C4-A5BC-728AC10F194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a:t>Click to edit Master title style</a:t>
            </a:r>
          </a:p>
        </p:txBody>
      </p:sp>
      <p:sp>
        <p:nvSpPr>
          <p:cNvPr id="3" name="Text Placeholder 2"/>
          <p:cNvSpPr>
            <a:spLocks noGrp="1"/>
          </p:cNvSpPr>
          <p:nvPr>
            <p:ph type="body" sz="half" idx="1"/>
          </p:nvPr>
        </p:nvSpPr>
        <p:spPr>
          <a:xfrm>
            <a:off x="457200" y="1774825"/>
            <a:ext cx="8229600" cy="223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164013"/>
            <a:ext cx="8229600" cy="2236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CA19956-F4C4-4B56-8DC5-AE9DFA47778C}" type="datetimeFigureOut">
              <a:rPr lang="en-US"/>
              <a:pPr>
                <a:defRPr/>
              </a:pPr>
              <a:t>11/8/2017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3166B8-24AC-424C-B5BB-34D7BCFE521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a:t>Click to edit Master title style</a:t>
            </a:r>
          </a:p>
        </p:txBody>
      </p:sp>
      <p:sp>
        <p:nvSpPr>
          <p:cNvPr id="3" name="Content Placeholder 2"/>
          <p:cNvSpPr>
            <a:spLocks noGrp="1"/>
          </p:cNvSpPr>
          <p:nvPr>
            <p:ph sz="half" idx="1"/>
          </p:nvPr>
        </p:nvSpPr>
        <p:spPr>
          <a:xfrm>
            <a:off x="457200" y="1774825"/>
            <a:ext cx="40386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774825"/>
            <a:ext cx="40386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F9D20A8-F5C5-4AC7-85A0-29A7C66BDDB5}" type="datetimeFigureOut">
              <a:rPr lang="en-US"/>
              <a:pPr>
                <a:defRPr/>
              </a:pPr>
              <a:t>11/8/2017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BF9240-C958-4E13-8105-210A0E40593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50950"/>
          </a:xfrm>
        </p:spPr>
        <p:txBody>
          <a:bodyPr/>
          <a:lstStyle/>
          <a:p>
            <a:r>
              <a:rPr lang="en-US"/>
              <a:t>Click to edit Master title style</a:t>
            </a:r>
          </a:p>
        </p:txBody>
      </p:sp>
      <p:sp>
        <p:nvSpPr>
          <p:cNvPr id="3" name="Text Placeholder 2"/>
          <p:cNvSpPr>
            <a:spLocks noGrp="1"/>
          </p:cNvSpPr>
          <p:nvPr>
            <p:ph type="body" sz="half" idx="1"/>
          </p:nvPr>
        </p:nvSpPr>
        <p:spPr>
          <a:xfrm>
            <a:off x="457200" y="1774825"/>
            <a:ext cx="40386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4825"/>
            <a:ext cx="4038600" cy="462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A93EB38-9FA9-4DEF-B1D9-CE5EEB87C37C}" type="datetimeFigureOut">
              <a:rPr lang="en-US"/>
              <a:pPr>
                <a:defRPr/>
              </a:pPr>
              <a:t>11/8/2017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78DD985-8495-4FF1-AB27-223E44A1C90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C55701-21CA-43A8-8C1B-0EF0D12C2E9D}" type="datetimeFigureOut">
              <a:rPr lang="en-US"/>
              <a:pPr>
                <a:defRPr/>
              </a:pPr>
              <a:t>11/8/2017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A83580-B203-4096-8E22-E79981EDCB7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7D2E8793-1AE6-4D1F-B0C2-08529F564F5B}" type="datetimeFigureOut">
              <a:rPr lang="en-US"/>
              <a:pPr>
                <a:defRPr/>
              </a:pPr>
              <a:t>11/8/2017</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C45DCDCB-5E56-4B9A-94A1-DBE2E8BE4BBA}" type="slidenum">
              <a:rPr lang="en-US"/>
              <a:pPr>
                <a:defRPr/>
              </a:pPr>
              <a:t>‹#›</a:t>
            </a:fld>
            <a:endParaRPr lang="en-US" dirty="0"/>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1000" y="304800"/>
            <a:ext cx="781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D7A33C4-E54D-48DF-B0E8-8C32E03FEFD6}" type="datetimeFigureOut">
              <a:rPr lang="en-US"/>
              <a:pPr>
                <a:defRPr/>
              </a:pPr>
              <a:t>11/8/2017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AE3CD6-E505-4B71-9DF5-E0F2189FFCA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010475B-F2D5-4867-BA6B-7BF2742DC7C7}" type="datetimeFigureOut">
              <a:rPr lang="en-US"/>
              <a:pPr>
                <a:defRPr/>
              </a:pPr>
              <a:t>11/8/2017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9FB8B1C-B143-4CAE-A7C4-4470C5F4075A}" type="slidenum">
              <a:rPr lang="en-US"/>
              <a:pPr>
                <a:defRPr/>
              </a:pPr>
              <a:t>‹#›</a:t>
            </a:fld>
            <a:endParaRPr lang="en-US" dirty="0"/>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24800" y="304800"/>
            <a:ext cx="781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4C2C96-5653-4D52-B5D5-31288F227C71}" type="datetimeFigureOut">
              <a:rPr lang="en-US"/>
              <a:pPr>
                <a:defRPr/>
              </a:pPr>
              <a:t>11/8/2017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06E3544-CAEB-47D4-B4BB-C366698508D1}" type="slidenum">
              <a:rPr lang="en-US"/>
              <a:pPr>
                <a:defRPr/>
              </a:pPr>
              <a:t>‹#›</a:t>
            </a:fld>
            <a:endParaRPr lang="en-US" dirty="0"/>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228600"/>
            <a:ext cx="781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E31F8ED-0326-4A96-8309-ABB1B0B2D1EA}" type="datetimeFigureOut">
              <a:rPr lang="en-US"/>
              <a:pPr>
                <a:defRPr/>
              </a:pPr>
              <a:t>11/8/2017</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97BB5372-5550-489D-AB16-8341081F4CB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7C260120-3F3E-4010-953D-B43124B601E4}" type="datetimeFigureOut">
              <a:rPr lang="en-US"/>
              <a:pPr>
                <a:defRPr/>
              </a:pPr>
              <a:t>11/8/2017</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B82A83CF-B2DC-4A7A-809D-41A825CB549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14070BAE-4265-4B92-913A-353E2B808E05}" type="datetimeFigureOut">
              <a:rPr lang="en-US"/>
              <a:pPr>
                <a:defRPr/>
              </a:pPr>
              <a:t>11/8/2017</a:t>
            </a:fld>
            <a:endParaRPr lang="en-US" dirty="0"/>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41216310-D562-4543-86E8-EDA5A68C307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B8E893E2-3AFE-4BE9-8736-1DAAF754E39B}" type="datetimeFigureOut">
              <a:rPr lang="en-US"/>
              <a:pPr>
                <a:defRPr/>
              </a:pPr>
              <a:t>11/8/2017</a:t>
            </a:fld>
            <a:endParaRPr lang="en-US" dirty="0"/>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28033BCD-A296-4775-9958-3D7C448B4FD5}" type="slidenum">
              <a:rPr lang="en-US"/>
              <a:pPr>
                <a:defRPr/>
              </a:pPr>
              <a:t>‹#›</a:t>
            </a:fld>
            <a:endParaRPr lang="en-US" dirty="0"/>
          </a:p>
        </p:txBody>
      </p:sp>
      <p:pic>
        <p:nvPicPr>
          <p:cNvPr id="614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24800" y="381000"/>
            <a:ext cx="7810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5" r:id="rId3"/>
    <p:sldLayoutId id="2147483662" r:id="rId4"/>
    <p:sldLayoutId id="2147483661" r:id="rId5"/>
    <p:sldLayoutId id="2147483660" r:id="rId6"/>
    <p:sldLayoutId id="2147483666" r:id="rId7"/>
    <p:sldLayoutId id="2147483667" r:id="rId8"/>
    <p:sldLayoutId id="2147483668" r:id="rId9"/>
    <p:sldLayoutId id="2147483659" r:id="rId10"/>
    <p:sldLayoutId id="2147483669" r:id="rId11"/>
    <p:sldLayoutId id="2147483658" r:id="rId12"/>
    <p:sldLayoutId id="2147483657" r:id="rId13"/>
    <p:sldLayoutId id="2147483656" r:id="rId14"/>
    <p:sldLayoutId id="2147483655" r:id="rId15"/>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opgasfires.org/show-your-kid/"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hyperlink" Target="../Juvenile%20Firesetter%20Intervention%20Program/Class%20Material/JFSI%20KNOWLEDGE%20TEST.doc" TargetMode="External"/><Relationship Id="rId3" Type="http://schemas.openxmlformats.org/officeDocument/2006/relationships/hyperlink" Target="https://dps.mn.gov/divisions/sfm/mfirs/Documents/Fire%20in%20Minnesota/Fire_In_Minnesota_2011.pdf" TargetMode="External"/><Relationship Id="rId7" Type="http://schemas.openxmlformats.org/officeDocument/2006/relationships/hyperlink" Target="http://www.usfa.fema.gov/kids/flash.shtm" TargetMode="External"/><Relationship Id="rId2" Type="http://schemas.openxmlformats.org/officeDocument/2006/relationships/hyperlink" Target="http://www.teachingideas.co.uk/re/rulesand.htm" TargetMode="External"/><Relationship Id="rId1" Type="http://schemas.openxmlformats.org/officeDocument/2006/relationships/slideLayout" Target="../slideLayouts/slideLayout2.xml"/><Relationship Id="rId6" Type="http://schemas.openxmlformats.org/officeDocument/2006/relationships/hyperlink" Target="http://www.njfiresafety.com/video/fire-is-hot" TargetMode="External"/><Relationship Id="rId5" Type="http://schemas.openxmlformats.org/officeDocument/2006/relationships/hyperlink" Target="http://www.teachervision.fen.com/emergency/teacher-resources/47554.html" TargetMode="External"/><Relationship Id="rId4" Type="http://schemas.openxmlformats.org/officeDocument/2006/relationships/hyperlink" Target="../../Videos/Arkansas%20burn%20center/FIRE%20POWER%20SHORT.mpg" TargetMode="External"/><Relationship Id="rId9"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file:///E:\VIDEO_TS\VIDEO_TS.VOB"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kvVBZwXVhg&amp;feature=watch_response"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hyperlink" Target="https://www.youtube.com/watch?v=hVR5FWD1SkE" TargetMode="External"/><Relationship Id="rId4" Type="http://schemas.openxmlformats.org/officeDocument/2006/relationships/hyperlink" Target="https://www.youtube.com/watch?v=yPEBxvFxxg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Videos/Fire%20Commercials/Progressive%20Commercial%20-%20Pants%20on%20Fire.mp4"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Videos/Fire%20Commercials/Bud%20Light%20Breathe%20Fire%20Commercial.mp4" TargetMode="External"/><Relationship Id="rId5" Type="http://schemas.openxmlformats.org/officeDocument/2006/relationships/hyperlink" Target="../Videos/Fire%20Commercials/Funny%20Toyota%20Commercial%20on%20Fire.mp4" TargetMode="External"/><Relationship Id="rId4" Type="http://schemas.openxmlformats.org/officeDocument/2006/relationships/hyperlink" Target="../Videos/Fire%20Commercials/1996%20Taco%20Bell%20Commercial%20Featuring%20Shaquille%20O'neal.wmv"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Videos/Fire%20Kids%20playing/Playing%20with%20FIRE%20(100%25%20Real).mp4" TargetMode="External"/><Relationship Id="rId7" Type="http://schemas.openxmlformats.org/officeDocument/2006/relationships/hyperlink" Target="../Videos/Fire%20Kids%20playing/Kids%20Playing%20with%20fire_%20Deleted%20scenes.mp4"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www.youtube.com/watch?v=Nc3vcXp_7O8" TargetMode="External"/><Relationship Id="rId5" Type="http://schemas.openxmlformats.org/officeDocument/2006/relationships/hyperlink" Target="http://www.youtube.com/watch?v=XxGE3ziiS8w&amp;oref=http://www.youtube.com/results?search_query=bottlebonbchlorinealcohol&amp;oq=bottlebonbchlorinealcohol&amp;gs_l=youtube-reduced.3...52662.61532.0.62913.29.26.2.1.1.0.104.1947.25j1.26.0...0.0...1ac.1.maE3pv0030k&amp;has_verified=1" TargetMode="External"/><Relationship Id="rId4" Type="http://schemas.openxmlformats.org/officeDocument/2006/relationships/hyperlink" Target="http://www.youtube.com/watch?v=IC4NmYEGrH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CYIowOioJCw&amp;feature=plcp"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139" y="381000"/>
            <a:ext cx="7391400" cy="758952"/>
          </a:xfrm>
        </p:spPr>
        <p:txBody>
          <a:bodyPr>
            <a:noAutofit/>
          </a:bodyPr>
          <a:lstStyle/>
          <a:p>
            <a:pPr algn="ctr" eaLnBrk="1" fontAlgn="auto" hangingPunct="1">
              <a:spcAft>
                <a:spcPts val="0"/>
              </a:spcAft>
              <a:defRPr/>
            </a:pPr>
            <a:r>
              <a:rPr lang="en-US" sz="3600" dirty="0">
                <a:solidFill>
                  <a:schemeClr val="accent1">
                    <a:satMod val="150000"/>
                  </a:schemeClr>
                </a:solidFill>
              </a:rPr>
              <a:t>Youth Firesetting Prevention and Intervention (YFPI)</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0600" y="1658125"/>
            <a:ext cx="3674239" cy="4674651"/>
          </a:xfrm>
          <a:prstGeom prst="rect">
            <a:avLst/>
          </a:prstGeom>
          <a:ln>
            <a:noFill/>
          </a:ln>
          <a:effectLst>
            <a:softEdge rad="112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828800"/>
            <a:ext cx="3722325" cy="28956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 From:</a:t>
            </a:r>
          </a:p>
        </p:txBody>
      </p:sp>
      <p:sp>
        <p:nvSpPr>
          <p:cNvPr id="3" name="Content Placeholder 2"/>
          <p:cNvSpPr>
            <a:spLocks noGrp="1"/>
          </p:cNvSpPr>
          <p:nvPr>
            <p:ph sz="half" idx="1"/>
          </p:nvPr>
        </p:nvSpPr>
        <p:spPr/>
        <p:txBody>
          <a:bodyPr/>
          <a:lstStyle/>
          <a:p>
            <a:r>
              <a:rPr lang="en-US" dirty="0">
                <a:hlinkClick r:id="rId3"/>
              </a:rPr>
              <a:t>Children at Risk</a:t>
            </a:r>
            <a:endParaRPr lang="en-US" dirty="0"/>
          </a:p>
          <a:p>
            <a:pPr lvl="1"/>
            <a:endParaRPr lang="en-US" dirty="0"/>
          </a:p>
        </p:txBody>
      </p:sp>
      <p:sp>
        <p:nvSpPr>
          <p:cNvPr id="4" name="Text Placeholder 3"/>
          <p:cNvSpPr>
            <a:spLocks noGrp="1"/>
          </p:cNvSpPr>
          <p:nvPr>
            <p:ph type="body" sz="half" idx="2"/>
          </p:nvPr>
        </p:nvSpPr>
        <p:spPr/>
        <p:txBody>
          <a:bodyPr/>
          <a:lstStyle/>
          <a:p>
            <a:pPr lvl="1"/>
            <a:endParaRPr lang="en-US" dirty="0"/>
          </a:p>
          <a:p>
            <a:pPr lvl="1"/>
            <a:r>
              <a:rPr lang="en-US" dirty="0"/>
              <a:t>Juvenile Justice</a:t>
            </a:r>
          </a:p>
          <a:p>
            <a:pPr lvl="1"/>
            <a:r>
              <a:rPr lang="en-US" dirty="0"/>
              <a:t>Courts</a:t>
            </a:r>
          </a:p>
          <a:p>
            <a:pPr lvl="1"/>
            <a:r>
              <a:rPr lang="en-US" dirty="0"/>
              <a:t>Schools</a:t>
            </a:r>
          </a:p>
          <a:p>
            <a:pPr lvl="1"/>
            <a:r>
              <a:rPr lang="en-US" dirty="0"/>
              <a:t>Parent</a:t>
            </a:r>
          </a:p>
          <a:p>
            <a:pPr lvl="1"/>
            <a:r>
              <a:rPr lang="en-US" dirty="0"/>
              <a:t>Law Enforcement</a:t>
            </a:r>
          </a:p>
          <a:p>
            <a:pPr lvl="1"/>
            <a:r>
              <a:rPr lang="en-US" dirty="0"/>
              <a:t>Fire Departments</a:t>
            </a:r>
          </a:p>
          <a:p>
            <a:pPr lvl="1"/>
            <a:r>
              <a:rPr lang="en-US" dirty="0"/>
              <a:t>Families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27041"/>
            <a:ext cx="276152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05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1-800-500-8897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8351916"/>
              </p:ext>
            </p:extLst>
          </p:nvPr>
        </p:nvGraphicFramePr>
        <p:xfrm>
          <a:off x="381000" y="16224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77800" y="2666999"/>
            <a:ext cx="2895600" cy="553998"/>
          </a:xfrm>
          <a:prstGeom prst="rect">
            <a:avLst/>
          </a:prstGeom>
          <a:noFill/>
        </p:spPr>
        <p:txBody>
          <a:bodyPr wrap="square" rtlCol="0">
            <a:spAutoFit/>
          </a:bodyPr>
          <a:lstStyle/>
          <a:p>
            <a:r>
              <a:rPr lang="en-US" sz="1000" dirty="0"/>
              <a:t>*The local intervention team may consist of Fire Department, Social Services, Approved Citizen Helpers and / or  Police Department  personnel</a:t>
            </a:r>
          </a:p>
        </p:txBody>
      </p:sp>
    </p:spTree>
    <p:extLst>
      <p:ext uri="{BB962C8B-B14F-4D97-AF65-F5344CB8AC3E}">
        <p14:creationId xmlns:p14="http://schemas.microsoft.com/office/powerpoint/2010/main" val="1727153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FEMA Assessment Form</a:t>
            </a:r>
          </a:p>
        </p:txBody>
      </p:sp>
      <p:sp>
        <p:nvSpPr>
          <p:cNvPr id="3" name="Content Placeholder 2"/>
          <p:cNvSpPr>
            <a:spLocks noGrp="1"/>
          </p:cNvSpPr>
          <p:nvPr>
            <p:ph idx="1"/>
          </p:nvPr>
        </p:nvSpPr>
        <p:spPr/>
        <p:txBody>
          <a:bodyPr/>
          <a:lstStyle/>
          <a:p>
            <a:r>
              <a:rPr lang="en-US" dirty="0"/>
              <a:t>Reason for setting fire</a:t>
            </a:r>
          </a:p>
          <a:p>
            <a:pPr lvl="1"/>
            <a:r>
              <a:rPr lang="en-US" dirty="0"/>
              <a:t>Curiosity</a:t>
            </a:r>
          </a:p>
          <a:p>
            <a:pPr lvl="1"/>
            <a:r>
              <a:rPr lang="en-US" dirty="0"/>
              <a:t>Crisis</a:t>
            </a:r>
          </a:p>
          <a:p>
            <a:pPr lvl="1"/>
            <a:r>
              <a:rPr lang="en-US" dirty="0"/>
              <a:t>Delinquent / Thrill Seeking</a:t>
            </a:r>
          </a:p>
          <a:p>
            <a:pPr lvl="1"/>
            <a:r>
              <a:rPr lang="en-US" dirty="0"/>
              <a:t>Troubled / Pathological</a:t>
            </a:r>
          </a:p>
          <a:p>
            <a:r>
              <a:rPr lang="en-US" dirty="0"/>
              <a:t>Child &amp; Family Risk Level</a:t>
            </a:r>
          </a:p>
          <a:p>
            <a:pPr lvl="1"/>
            <a:r>
              <a:rPr lang="en-US" dirty="0"/>
              <a:t>Low</a:t>
            </a:r>
          </a:p>
          <a:p>
            <a:pPr lvl="1"/>
            <a:r>
              <a:rPr lang="en-US" dirty="0"/>
              <a:t>Moderate</a:t>
            </a:r>
          </a:p>
          <a:p>
            <a:pPr lvl="1"/>
            <a:r>
              <a:rPr lang="en-US" dirty="0"/>
              <a:t>Extreme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874681"/>
            <a:ext cx="3157082" cy="4445863"/>
          </a:xfrm>
          <a:prstGeom prst="rect">
            <a:avLst/>
          </a:prstGeom>
          <a:ln>
            <a:noFill/>
          </a:ln>
          <a:effectLst>
            <a:softEdge rad="112500"/>
          </a:effectLst>
        </p:spPr>
      </p:pic>
    </p:spTree>
    <p:extLst>
      <p:ext uri="{BB962C8B-B14F-4D97-AF65-F5344CB8AC3E}">
        <p14:creationId xmlns:p14="http://schemas.microsoft.com/office/powerpoint/2010/main" val="516388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64" y="2128341"/>
            <a:ext cx="8667136" cy="352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14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 to:</a:t>
            </a:r>
          </a:p>
        </p:txBody>
      </p:sp>
      <p:sp>
        <p:nvSpPr>
          <p:cNvPr id="7" name="Text Placeholder 6"/>
          <p:cNvSpPr>
            <a:spLocks noGrp="1"/>
          </p:cNvSpPr>
          <p:nvPr>
            <p:ph type="body" sz="half" idx="1"/>
          </p:nvPr>
        </p:nvSpPr>
        <p:spPr/>
        <p:txBody>
          <a:bodyPr/>
          <a:lstStyle/>
          <a:p>
            <a:endParaRPr lang="en-US" dirty="0"/>
          </a:p>
        </p:txBody>
      </p:sp>
      <p:sp>
        <p:nvSpPr>
          <p:cNvPr id="3" name="Content Placeholder 2"/>
          <p:cNvSpPr>
            <a:spLocks noGrp="1"/>
          </p:cNvSpPr>
          <p:nvPr>
            <p:ph sz="half" idx="2"/>
          </p:nvPr>
        </p:nvSpPr>
        <p:spPr/>
        <p:txBody>
          <a:bodyPr/>
          <a:lstStyle/>
          <a:p>
            <a:endParaRPr lang="en-US" dirty="0"/>
          </a:p>
          <a:p>
            <a:r>
              <a:rPr lang="en-US" dirty="0"/>
              <a:t>Mental Health</a:t>
            </a:r>
          </a:p>
          <a:p>
            <a:r>
              <a:rPr lang="en-US" dirty="0"/>
              <a:t>Residential Treatment Facilities</a:t>
            </a:r>
          </a:p>
          <a:p>
            <a:r>
              <a:rPr lang="en-US" dirty="0"/>
              <a:t>Social Services</a:t>
            </a:r>
          </a:p>
          <a:p>
            <a:r>
              <a:rPr lang="en-US" dirty="0"/>
              <a:t>Juvenile Justice </a:t>
            </a:r>
          </a:p>
          <a:p>
            <a:r>
              <a:rPr lang="en-US" dirty="0"/>
              <a:t>Restorative Justice</a:t>
            </a:r>
          </a:p>
          <a:p>
            <a:r>
              <a:rPr lang="en-US" dirty="0"/>
              <a:t>Fire Education</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97355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61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23" y="169636"/>
            <a:ext cx="7963832" cy="1211758"/>
          </a:xfrm>
        </p:spPr>
        <p:txBody>
          <a:bodyPr>
            <a:normAutofit/>
          </a:bodyPr>
          <a:lstStyle/>
          <a:p>
            <a:pPr eaLnBrk="1" fontAlgn="auto" hangingPunct="1">
              <a:spcAft>
                <a:spcPts val="0"/>
              </a:spcAft>
              <a:defRPr/>
            </a:pPr>
            <a:r>
              <a:rPr lang="en-US" sz="3200" dirty="0">
                <a:solidFill>
                  <a:schemeClr val="accent1">
                    <a:satMod val="150000"/>
                  </a:schemeClr>
                </a:solidFill>
              </a:rPr>
              <a:t>Educational Intervention</a:t>
            </a:r>
          </a:p>
        </p:txBody>
      </p:sp>
      <p:sp>
        <p:nvSpPr>
          <p:cNvPr id="21506" name="Rectangle 3"/>
          <p:cNvSpPr>
            <a:spLocks noGrp="1"/>
          </p:cNvSpPr>
          <p:nvPr>
            <p:ph type="body" sz="half" idx="4294967295"/>
          </p:nvPr>
        </p:nvSpPr>
        <p:spPr>
          <a:xfrm>
            <a:off x="4648200" y="1752600"/>
            <a:ext cx="4038600" cy="4625975"/>
          </a:xfrm>
        </p:spPr>
        <p:txBody>
          <a:bodyPr/>
          <a:lstStyle/>
          <a:p>
            <a:pPr eaLnBrk="1" hangingPunct="1"/>
            <a:endParaRPr lang="en-US" sz="2800" dirty="0"/>
          </a:p>
          <a:p>
            <a:pPr eaLnBrk="1" hangingPunct="1"/>
            <a:r>
              <a:rPr lang="en-US" sz="2800" dirty="0">
                <a:hlinkClick r:id="rId2"/>
              </a:rPr>
              <a:t>Rules &amp; Laws</a:t>
            </a:r>
            <a:endParaRPr lang="en-US" sz="2800" dirty="0"/>
          </a:p>
          <a:p>
            <a:pPr eaLnBrk="1" hangingPunct="1"/>
            <a:r>
              <a:rPr lang="en-US" sz="2800" dirty="0">
                <a:hlinkClick r:id="rId3"/>
              </a:rPr>
              <a:t>Fire Statistics</a:t>
            </a:r>
            <a:endParaRPr lang="en-US" sz="2800" dirty="0"/>
          </a:p>
          <a:p>
            <a:pPr eaLnBrk="1" hangingPunct="1"/>
            <a:r>
              <a:rPr lang="en-US" sz="2800" dirty="0">
                <a:hlinkClick r:id="rId4" action="ppaction://hlinkfile"/>
              </a:rPr>
              <a:t>Fire Behavior</a:t>
            </a:r>
            <a:endParaRPr lang="en-US" sz="2800" dirty="0"/>
          </a:p>
          <a:p>
            <a:pPr eaLnBrk="1" hangingPunct="1"/>
            <a:r>
              <a:rPr lang="en-US" sz="2800" dirty="0">
                <a:hlinkClick r:id="rId5"/>
              </a:rPr>
              <a:t>Fire Prevention</a:t>
            </a:r>
            <a:endParaRPr lang="en-US" sz="2800" dirty="0"/>
          </a:p>
          <a:p>
            <a:pPr eaLnBrk="1" hangingPunct="1"/>
            <a:r>
              <a:rPr lang="en-US" sz="2800" dirty="0">
                <a:hlinkClick r:id="rId6"/>
              </a:rPr>
              <a:t>Burn Prevention</a:t>
            </a:r>
            <a:endParaRPr lang="en-US" sz="2800" dirty="0"/>
          </a:p>
          <a:p>
            <a:pPr eaLnBrk="1" hangingPunct="1"/>
            <a:r>
              <a:rPr lang="en-US" sz="2800" dirty="0">
                <a:hlinkClick r:id="rId7"/>
              </a:rPr>
              <a:t>Fire Safety</a:t>
            </a:r>
            <a:endParaRPr lang="en-US" sz="2800" dirty="0"/>
          </a:p>
          <a:p>
            <a:pPr eaLnBrk="1" hangingPunct="1"/>
            <a:r>
              <a:rPr lang="en-US" sz="2800" dirty="0">
                <a:hlinkClick r:id="rId8" action="ppaction://hlinkfile"/>
              </a:rPr>
              <a:t>Review &amp; Test</a:t>
            </a:r>
            <a:endParaRPr lang="en-US" sz="2800" dirty="0"/>
          </a:p>
          <a:p>
            <a:pPr eaLnBrk="1" hangingPunct="1"/>
            <a:r>
              <a:rPr lang="en-US" sz="2800" dirty="0"/>
              <a:t>Evaluations PLEASE!!</a:t>
            </a:r>
          </a:p>
        </p:txBody>
      </p:sp>
      <p:pic>
        <p:nvPicPr>
          <p:cNvPr id="21508" name="Picture 5" descr="MP900400390[1]"/>
          <p:cNvPicPr>
            <a:picLocks noGrp="1" noChangeAspect="1" noChangeArrowheads="1"/>
          </p:cNvPicPr>
          <p:nvPr>
            <p:ph sz="half" idx="4294967295"/>
          </p:nvPr>
        </p:nvPicPr>
        <p:blipFill>
          <a:blip r:embed="rId9"/>
          <a:srcRect/>
          <a:stretch>
            <a:fillRect/>
          </a:stretch>
        </p:blipFill>
        <p:spPr>
          <a:xfrm>
            <a:off x="914400" y="1829147"/>
            <a:ext cx="2971800" cy="4455441"/>
          </a:xfrm>
          <a:prstGeom prst="rect">
            <a:avLst/>
          </a:prstGeom>
          <a:ln>
            <a:noFill/>
          </a:ln>
          <a:effectLst>
            <a:softEdge rad="112500"/>
          </a:effectLst>
        </p:spPr>
      </p:pic>
    </p:spTree>
    <p:extLst>
      <p:ext uri="{BB962C8B-B14F-4D97-AF65-F5344CB8AC3E}">
        <p14:creationId xmlns:p14="http://schemas.microsoft.com/office/powerpoint/2010/main" val="278675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Justice?</a:t>
            </a:r>
          </a:p>
        </p:txBody>
      </p:sp>
      <p:sp>
        <p:nvSpPr>
          <p:cNvPr id="3" name="Content Placeholder 2"/>
          <p:cNvSpPr>
            <a:spLocks noGrp="1"/>
          </p:cNvSpPr>
          <p:nvPr>
            <p:ph sz="half" idx="1"/>
          </p:nvPr>
        </p:nvSpPr>
        <p:spPr/>
        <p:txBody>
          <a:bodyPr/>
          <a:lstStyle/>
          <a:p>
            <a:endParaRPr lang="en-US" dirty="0"/>
          </a:p>
          <a:p>
            <a:r>
              <a:rPr lang="en-US" sz="3200" dirty="0"/>
              <a:t>To charge or not to charge?</a:t>
            </a:r>
          </a:p>
          <a:p>
            <a:endParaRPr lang="en-US" sz="3200" dirty="0"/>
          </a:p>
          <a:p>
            <a:r>
              <a:rPr lang="en-US" sz="3200" dirty="0"/>
              <a:t>Call</a:t>
            </a:r>
          </a:p>
          <a:p>
            <a:pPr marL="119062" indent="0">
              <a:buNone/>
            </a:pPr>
            <a:r>
              <a:rPr lang="en-US" sz="4000" b="1" dirty="0">
                <a:solidFill>
                  <a:srgbClr val="002060"/>
                </a:solidFill>
              </a:rPr>
              <a:t>1-800-500-8897</a:t>
            </a:r>
          </a:p>
        </p:txBody>
      </p:sp>
      <p:pic>
        <p:nvPicPr>
          <p:cNvPr id="4" name="Picture 2" descr="C:\Program Files\Microsoft Office\MEDIA\CAGCAT10\j0300840.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362200"/>
            <a:ext cx="3561164" cy="2999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134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Diversion:</a:t>
            </a:r>
          </a:p>
        </p:txBody>
      </p:sp>
      <p:sp>
        <p:nvSpPr>
          <p:cNvPr id="3" name="Content Placeholder 2"/>
          <p:cNvSpPr>
            <a:spLocks noGrp="1"/>
          </p:cNvSpPr>
          <p:nvPr>
            <p:ph sz="half" idx="1"/>
          </p:nvPr>
        </p:nvSpPr>
        <p:spPr/>
        <p:txBody>
          <a:bodyPr/>
          <a:lstStyle/>
          <a:p>
            <a:r>
              <a:rPr lang="en-US" dirty="0"/>
              <a:t>Goals:</a:t>
            </a:r>
          </a:p>
          <a:p>
            <a:pPr lvl="1"/>
            <a:r>
              <a:rPr lang="en-US" dirty="0"/>
              <a:t>Accuracy in Reporting</a:t>
            </a:r>
          </a:p>
          <a:p>
            <a:pPr lvl="1"/>
            <a:r>
              <a:rPr lang="en-US" dirty="0"/>
              <a:t>Provide Necessary Education</a:t>
            </a:r>
          </a:p>
          <a:p>
            <a:pPr lvl="1"/>
            <a:r>
              <a:rPr lang="en-US" dirty="0"/>
              <a:t>Provide Adequate Referrals</a:t>
            </a:r>
          </a:p>
          <a:p>
            <a:pPr lvl="1"/>
            <a:r>
              <a:rPr lang="en-US" dirty="0"/>
              <a:t>Consistency in Diversion</a:t>
            </a:r>
          </a:p>
          <a:p>
            <a:pPr lvl="1"/>
            <a:r>
              <a:rPr lang="en-US" dirty="0"/>
              <a:t>OTHERS?</a:t>
            </a:r>
          </a:p>
          <a:p>
            <a:pPr lvl="1"/>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423" y="2611997"/>
            <a:ext cx="4238938" cy="317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115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xfrm>
            <a:off x="716823" y="172830"/>
            <a:ext cx="7963832" cy="1210038"/>
          </a:xfrm>
        </p:spPr>
        <p:txBody>
          <a:bodyPr wrap="square" tIns="45720" bIns="45720" numCol="1" anchorCtr="0" compatLnSpc="1">
            <a:prstTxWarp prst="textNoShape">
              <a:avLst/>
            </a:prstTxWarp>
          </a:bodyPr>
          <a:lstStyle/>
          <a:p>
            <a:pPr eaLnBrk="1" hangingPunct="1">
              <a:defRPr/>
            </a:pPr>
            <a:r>
              <a:rPr lang="en-US" dirty="0"/>
              <a:t>In Their Own Words</a:t>
            </a:r>
          </a:p>
        </p:txBody>
      </p:sp>
      <p:sp>
        <p:nvSpPr>
          <p:cNvPr id="61442" name="Rectangle 3"/>
          <p:cNvSpPr>
            <a:spLocks noGrp="1"/>
          </p:cNvSpPr>
          <p:nvPr>
            <p:ph type="body" sz="half" idx="1"/>
          </p:nvPr>
        </p:nvSpPr>
        <p:spPr>
          <a:xfrm>
            <a:off x="457200" y="1774825"/>
            <a:ext cx="4038600" cy="4625975"/>
          </a:xfrm>
        </p:spPr>
        <p:txBody>
          <a:bodyPr/>
          <a:lstStyle/>
          <a:p>
            <a:pPr eaLnBrk="1" hangingPunct="1"/>
            <a:r>
              <a:rPr lang="en-US" sz="2800" dirty="0">
                <a:hlinkClick r:id="rId3" action="ppaction://hlinkfile"/>
              </a:rPr>
              <a:t>In their own words</a:t>
            </a:r>
            <a:endParaRPr lang="en-US" sz="2800" dirty="0"/>
          </a:p>
          <a:p>
            <a:pPr eaLnBrk="1" hangingPunct="1"/>
            <a:r>
              <a:rPr lang="en-US" sz="2800" dirty="0"/>
              <a:t>And 4 Years Later</a:t>
            </a:r>
          </a:p>
        </p:txBody>
      </p:sp>
      <p:sp>
        <p:nvSpPr>
          <p:cNvPr id="61443" name="Rectangle 8"/>
          <p:cNvSpPr>
            <a:spLocks noGrp="1"/>
          </p:cNvSpPr>
          <p:nvPr>
            <p:ph sz="half" idx="4294967295"/>
          </p:nvPr>
        </p:nvSpPr>
        <p:spPr>
          <a:xfrm>
            <a:off x="4648200" y="1774825"/>
            <a:ext cx="4038600" cy="4625975"/>
          </a:xfrm>
        </p:spPr>
        <p:txBody>
          <a:bodyPr/>
          <a:lstStyle/>
          <a:p>
            <a:endParaRPr lang="en-US" sz="2800" dirty="0"/>
          </a:p>
        </p:txBody>
      </p:sp>
      <p:pic>
        <p:nvPicPr>
          <p:cNvPr id="61444" name="Picture 4" descr="Juve Intervention Program NB.gif"/>
          <p:cNvPicPr>
            <a:picLocks noChangeAspect="1"/>
          </p:cNvPicPr>
          <p:nvPr/>
        </p:nvPicPr>
        <p:blipFill>
          <a:blip r:embed="rId4"/>
          <a:srcRect/>
          <a:stretch>
            <a:fillRect/>
          </a:stretch>
        </p:blipFill>
        <p:spPr bwMode="auto">
          <a:xfrm>
            <a:off x="5638800" y="3276600"/>
            <a:ext cx="2057400" cy="2057400"/>
          </a:xfrm>
          <a:prstGeom prst="rect">
            <a:avLst/>
          </a:prstGeom>
          <a:noFill/>
          <a:ln w="9525">
            <a:noFill/>
            <a:miter lim="800000"/>
            <a:headEnd/>
            <a:tailEnd/>
          </a:ln>
        </p:spPr>
      </p:pic>
      <p:pic>
        <p:nvPicPr>
          <p:cNvPr id="61445" name="Picture 7" descr="ANd9GcTinL70A1gNJFXJo92B_p1THVTF-_MPcLOtxMFiOzhewBunxceDww"/>
          <p:cNvPicPr>
            <a:picLocks noChangeAspect="1" noChangeArrowheads="1"/>
          </p:cNvPicPr>
          <p:nvPr/>
        </p:nvPicPr>
        <p:blipFill>
          <a:blip r:embed="rId5"/>
          <a:srcRect/>
          <a:stretch>
            <a:fillRect/>
          </a:stretch>
        </p:blipFill>
        <p:spPr bwMode="auto">
          <a:xfrm>
            <a:off x="1066800" y="3505200"/>
            <a:ext cx="1905000" cy="18224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Road of Life</a:t>
            </a:r>
          </a:p>
        </p:txBody>
      </p:sp>
      <p:pic>
        <p:nvPicPr>
          <p:cNvPr id="4" name="Picture 2" descr="http://profalbrecht.files.wordpress.com/2009/07/road01.jpg"/>
          <p:cNvPicPr>
            <a:picLocks noChangeAspect="1" noChangeArrowheads="1"/>
          </p:cNvPicPr>
          <p:nvPr/>
        </p:nvPicPr>
        <p:blipFill>
          <a:blip r:embed="rId3" cstate="print"/>
          <a:srcRect/>
          <a:stretch>
            <a:fillRect/>
          </a:stretch>
        </p:blipFill>
        <p:spPr bwMode="auto">
          <a:xfrm>
            <a:off x="-152400" y="1219200"/>
            <a:ext cx="9427029" cy="5791200"/>
          </a:xfrm>
          <a:prstGeom prst="rect">
            <a:avLst/>
          </a:prstGeom>
          <a:ln>
            <a:noFill/>
          </a:ln>
          <a:effectLst>
            <a:softEdge rad="112500"/>
          </a:effectLst>
        </p:spPr>
      </p:pic>
      <p:sp>
        <p:nvSpPr>
          <p:cNvPr id="7" name="Rectangle 6"/>
          <p:cNvSpPr/>
          <p:nvPr/>
        </p:nvSpPr>
        <p:spPr>
          <a:xfrm>
            <a:off x="4343400" y="4038600"/>
            <a:ext cx="76200" cy="762000"/>
          </a:xfrm>
          <a:prstGeom prst="rect">
            <a:avLst/>
          </a:prstGeom>
          <a:solidFill>
            <a:schemeClr val="bg2">
              <a:lumMod val="5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2469" name="Picture 2" descr="http://ts2.mm.bing.net/images/thumbnail.aspx?q=111652186117&amp;id=382ade7d8e0489064798f22c0b7bfade&amp;index=ch1&amp;url=http%3a%2f%2fupload.wikimedia.org%2fwikipedia%2fcommons%2fthumb%2fd%2fdd%2fDo_Not_Enter_sign.svg%2f600px-Do_Not_Enter_si"/>
          <p:cNvPicPr>
            <a:picLocks noChangeAspect="1" noChangeArrowheads="1"/>
          </p:cNvPicPr>
          <p:nvPr/>
        </p:nvPicPr>
        <p:blipFill>
          <a:blip r:embed="rId4"/>
          <a:srcRect/>
          <a:stretch>
            <a:fillRect/>
          </a:stretch>
        </p:blipFill>
        <p:spPr bwMode="auto">
          <a:xfrm>
            <a:off x="3733800" y="2819400"/>
            <a:ext cx="1219200" cy="1219200"/>
          </a:xfrm>
          <a:prstGeom prst="rect">
            <a:avLst/>
          </a:prstGeom>
          <a:noFill/>
          <a:ln w="9525">
            <a:noFill/>
            <a:miter lim="800000"/>
            <a:headEnd/>
            <a:tailEnd/>
          </a:ln>
        </p:spPr>
      </p:pic>
      <p:pic>
        <p:nvPicPr>
          <p:cNvPr id="43012" name="Picture 4" descr="http://ts2.mm.bing.net/images/thumbnail.aspx?q=95870586089&amp;id=a5f00c9117ef9728c38cdd5894f4e854&amp;index=ch1&amp;url=http%3a%2f%2fwww.ces.ncsu.edu%2fjohnston%2f4-H%2ffamily.gif"/>
          <p:cNvPicPr>
            <a:picLocks noChangeAspect="1" noChangeArrowheads="1"/>
          </p:cNvPicPr>
          <p:nvPr/>
        </p:nvPicPr>
        <p:blipFill>
          <a:blip r:embed="rId5" cstate="print"/>
          <a:srcRect/>
          <a:stretch>
            <a:fillRect/>
          </a:stretch>
        </p:blipFill>
        <p:spPr bwMode="auto">
          <a:xfrm>
            <a:off x="6019800" y="4343400"/>
            <a:ext cx="1895917" cy="17892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3014" name="Picture 6" descr="http://ts4.mm.bing.net/images/thumbnail.aspx?q=93321638803&amp;id=40a519587e2122b08fd8ddf2ca61ffac&amp;index=ch1&amp;url=http%3a%2f%2fwww.easyhealth.org.uk%2fcmsimages%2frules_1668_1668.gif"/>
          <p:cNvPicPr>
            <a:picLocks noChangeAspect="1" noChangeArrowheads="1"/>
          </p:cNvPicPr>
          <p:nvPr/>
        </p:nvPicPr>
        <p:blipFill>
          <a:blip r:embed="rId6" cstate="print"/>
          <a:srcRect/>
          <a:stretch>
            <a:fillRect/>
          </a:stretch>
        </p:blipFill>
        <p:spPr bwMode="auto">
          <a:xfrm>
            <a:off x="3733800" y="609600"/>
            <a:ext cx="1524000" cy="15240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3016" name="Picture 8" descr="St. John's Church, Leopold, Mo."/>
          <p:cNvPicPr>
            <a:picLocks noChangeAspect="1" noChangeArrowheads="1"/>
          </p:cNvPicPr>
          <p:nvPr/>
        </p:nvPicPr>
        <p:blipFill>
          <a:blip r:embed="rId7" cstate="print"/>
          <a:srcRect/>
          <a:stretch>
            <a:fillRect/>
          </a:stretch>
        </p:blipFill>
        <p:spPr bwMode="auto">
          <a:xfrm>
            <a:off x="990600" y="3657600"/>
            <a:ext cx="1295399" cy="19318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3018" name="Picture 10" descr="http://ts4.mm.bing.net/images/thumbnail.aspx?q=104154733615&amp;id=03452baae1a856b882e8993c4b4c2f20&amp;index=ch1&amp;url=http%3a%2f%2funac.org%2fready%2fen%2fresources%2fSCHOOL.JPG"/>
          <p:cNvPicPr>
            <a:picLocks noChangeAspect="1" noChangeArrowheads="1"/>
          </p:cNvPicPr>
          <p:nvPr/>
        </p:nvPicPr>
        <p:blipFill>
          <a:blip r:embed="rId8" cstate="print"/>
          <a:srcRect/>
          <a:stretch>
            <a:fillRect/>
          </a:stretch>
        </p:blipFill>
        <p:spPr bwMode="auto">
          <a:xfrm>
            <a:off x="1600200" y="1981200"/>
            <a:ext cx="1143000" cy="1203159"/>
          </a:xfrm>
          <a:prstGeom prst="rect">
            <a:avLst/>
          </a:prstGeom>
          <a:ln>
            <a:noFill/>
          </a:ln>
          <a:effectLst>
            <a:softEdge rad="112500"/>
          </a:effectLst>
        </p:spPr>
      </p:pic>
      <p:pic>
        <p:nvPicPr>
          <p:cNvPr id="43020" name="Picture 12" descr="http://ts1.mm.bing.net/images/thumbnail.aspx?q=104311357704&amp;id=88fd71d9ca5eacd11e09218071da947b&amp;index=ch1&amp;url=http%3a%2f%2fi101.photobucket.com%2falbums%2fm65%2fjimstaro%2ffort_bragg_drugs_071129_ms.jpg"/>
          <p:cNvPicPr>
            <a:picLocks noChangeAspect="1" noChangeArrowheads="1"/>
          </p:cNvPicPr>
          <p:nvPr/>
        </p:nvPicPr>
        <p:blipFill>
          <a:blip r:embed="rId9" cstate="print"/>
          <a:srcRect/>
          <a:stretch>
            <a:fillRect/>
          </a:stretch>
        </p:blipFill>
        <p:spPr bwMode="auto">
          <a:xfrm>
            <a:off x="3429000" y="5029200"/>
            <a:ext cx="1930399" cy="1447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3022" name="Picture 14" descr="http://ts2.mm.bing.net/images/thumbnail.aspx?q=28158668037&amp;id=677c12e25e4996430fb060bfaf47b549&amp;index=ch1&amp;url=http%3a%2f%2fperdaens.be%2fblog%2fuploads%2fImages%2fFriends_Berns.jpg"/>
          <p:cNvPicPr>
            <a:picLocks noChangeAspect="1" noChangeArrowheads="1"/>
          </p:cNvPicPr>
          <p:nvPr/>
        </p:nvPicPr>
        <p:blipFill>
          <a:blip r:embed="rId10" cstate="print"/>
          <a:srcRect/>
          <a:stretch>
            <a:fillRect/>
          </a:stretch>
        </p:blipFill>
        <p:spPr bwMode="auto">
          <a:xfrm>
            <a:off x="6248400" y="2362200"/>
            <a:ext cx="1828800" cy="1371601"/>
          </a:xfrm>
          <a:prstGeom prst="rect">
            <a:avLst/>
          </a:prstGeom>
          <a:ln w="228600" cap="sq" cmpd="thickThin">
            <a:solidFill>
              <a:srgbClr val="000000"/>
            </a:solidFill>
            <a:prstDash val="solid"/>
            <a:miter lim="800000"/>
          </a:ln>
          <a:effectLst>
            <a:innerShdw blurRad="76200">
              <a:srgbClr val="000000"/>
            </a:innerShdw>
          </a:effectLst>
        </p:spPr>
      </p:pic>
      <p:sp>
        <p:nvSpPr>
          <p:cNvPr id="14" name="Right Arrow 13"/>
          <p:cNvSpPr/>
          <p:nvPr/>
        </p:nvSpPr>
        <p:spPr>
          <a:xfrm rot="1263862">
            <a:off x="2667000" y="3124200"/>
            <a:ext cx="914400" cy="2286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ight Arrow 14"/>
          <p:cNvSpPr/>
          <p:nvPr/>
        </p:nvSpPr>
        <p:spPr>
          <a:xfrm rot="5243512">
            <a:off x="4344194" y="2378869"/>
            <a:ext cx="531812" cy="203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ight Arrow 15"/>
          <p:cNvSpPr/>
          <p:nvPr/>
        </p:nvSpPr>
        <p:spPr>
          <a:xfrm flipH="1">
            <a:off x="5029200" y="3124200"/>
            <a:ext cx="8382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Right Arrow 16"/>
          <p:cNvSpPr/>
          <p:nvPr/>
        </p:nvSpPr>
        <p:spPr>
          <a:xfrm rot="19624674">
            <a:off x="2500313" y="4116388"/>
            <a:ext cx="1219200"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Right Arrow 17"/>
          <p:cNvSpPr/>
          <p:nvPr/>
        </p:nvSpPr>
        <p:spPr>
          <a:xfrm rot="12903025">
            <a:off x="4933950" y="4270375"/>
            <a:ext cx="1168400" cy="304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23" y="169636"/>
            <a:ext cx="7963832" cy="1211758"/>
          </a:xfrm>
        </p:spPr>
        <p:txBody>
          <a:bodyPr/>
          <a:lstStyle/>
          <a:p>
            <a:pPr eaLnBrk="1" fontAlgn="auto" hangingPunct="1">
              <a:spcAft>
                <a:spcPts val="0"/>
              </a:spcAft>
              <a:defRPr/>
            </a:pPr>
            <a:r>
              <a:rPr lang="en-US" dirty="0">
                <a:solidFill>
                  <a:schemeClr val="accent1">
                    <a:satMod val="150000"/>
                  </a:schemeClr>
                </a:solidFill>
              </a:rPr>
              <a:t>Fire Statistics</a:t>
            </a:r>
          </a:p>
        </p:txBody>
      </p:sp>
      <p:sp>
        <p:nvSpPr>
          <p:cNvPr id="28674" name="Rectangle 3"/>
          <p:cNvSpPr>
            <a:spLocks noGrp="1"/>
          </p:cNvSpPr>
          <p:nvPr>
            <p:ph type="body" sz="half" idx="4294967295"/>
          </p:nvPr>
        </p:nvSpPr>
        <p:spPr>
          <a:xfrm>
            <a:off x="457200" y="1774825"/>
            <a:ext cx="4038600" cy="4625975"/>
          </a:xfrm>
        </p:spPr>
        <p:txBody>
          <a:bodyPr/>
          <a:lstStyle/>
          <a:p>
            <a:pPr eaLnBrk="1" hangingPunct="1"/>
            <a:r>
              <a:rPr lang="en-US" sz="2800" dirty="0"/>
              <a:t>ARSON #4 cause </a:t>
            </a:r>
          </a:p>
          <a:p>
            <a:pPr eaLnBrk="1" hangingPunct="1"/>
            <a:r>
              <a:rPr lang="en-US" sz="2800" dirty="0"/>
              <a:t>Most Arson Arrests are kids under 17 years old.</a:t>
            </a:r>
          </a:p>
          <a:p>
            <a:pPr eaLnBrk="1" hangingPunct="1"/>
            <a:r>
              <a:rPr lang="en-US" sz="2800" dirty="0"/>
              <a:t>Without Intervention, 85 % of youth firesetting behavior will continue</a:t>
            </a:r>
          </a:p>
          <a:p>
            <a:pPr eaLnBrk="1" hangingPunct="1"/>
            <a:r>
              <a:rPr lang="en-US" sz="2800" dirty="0"/>
              <a:t>Most children who die in fire set that fire themselves</a:t>
            </a:r>
          </a:p>
          <a:p>
            <a:pPr eaLnBrk="1" hangingPunct="1"/>
            <a:endParaRPr lang="en-US" sz="2800" dirty="0"/>
          </a:p>
          <a:p>
            <a:pPr eaLnBrk="1" hangingPunct="1"/>
            <a:endParaRPr lang="en-US" sz="2800" dirty="0"/>
          </a:p>
          <a:p>
            <a:pPr eaLnBrk="1" hangingPunct="1"/>
            <a:endParaRPr lang="en-US" sz="2800" dirty="0"/>
          </a:p>
        </p:txBody>
      </p:sp>
      <p:pic>
        <p:nvPicPr>
          <p:cNvPr id="28676" name="Picture 5" descr="MC900101164[1]"/>
          <p:cNvPicPr>
            <a:picLocks noGrp="1" noChangeAspect="1" noChangeArrowheads="1"/>
          </p:cNvPicPr>
          <p:nvPr>
            <p:ph sz="half" idx="4294967295"/>
          </p:nvPr>
        </p:nvPicPr>
        <p:blipFill>
          <a:blip r:embed="rId3"/>
          <a:srcRect/>
          <a:stretch>
            <a:fillRect/>
          </a:stretch>
        </p:blipFill>
        <p:spPr>
          <a:xfrm>
            <a:off x="4648200" y="1827213"/>
            <a:ext cx="4038600" cy="45196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About the Brain</a:t>
            </a:r>
          </a:p>
        </p:txBody>
      </p:sp>
      <p:sp>
        <p:nvSpPr>
          <p:cNvPr id="3" name="Content Placeholder 2"/>
          <p:cNvSpPr>
            <a:spLocks noGrp="1"/>
          </p:cNvSpPr>
          <p:nvPr>
            <p:ph idx="1"/>
          </p:nvPr>
        </p:nvSpPr>
        <p:spPr/>
        <p:txBody>
          <a:bodyPr/>
          <a:lstStyle/>
          <a:p>
            <a:r>
              <a:rPr lang="en-US" dirty="0"/>
              <a:t>Brain Development happens primarily through experience</a:t>
            </a:r>
          </a:p>
          <a:p>
            <a:pPr lvl="1"/>
            <a:r>
              <a:rPr lang="en-US" dirty="0"/>
              <a:t>The brain is only 17% wired at birth.</a:t>
            </a:r>
          </a:p>
          <a:p>
            <a:pPr lvl="1"/>
            <a:r>
              <a:rPr lang="en-US" dirty="0"/>
              <a:t>Children’s brains are not comp0letely wired until their mid-20’s</a:t>
            </a:r>
          </a:p>
          <a:p>
            <a:pPr lvl="1"/>
            <a:r>
              <a:rPr lang="en-US" dirty="0"/>
              <a:t>The brain has two major growth spurts</a:t>
            </a:r>
          </a:p>
          <a:p>
            <a:pPr lvl="2"/>
            <a:r>
              <a:rPr lang="en-US" dirty="0"/>
              <a:t>First 3 years of life</a:t>
            </a:r>
          </a:p>
          <a:p>
            <a:pPr lvl="2"/>
            <a:r>
              <a:rPr lang="en-US" dirty="0"/>
              <a:t>Adolescence</a:t>
            </a:r>
          </a:p>
          <a:p>
            <a:pPr lvl="3"/>
            <a:r>
              <a:rPr lang="en-US" dirty="0"/>
              <a:t>Windows of sensitivity – stimulus and experience have greater effect on the wiring of the brain</a:t>
            </a:r>
          </a:p>
        </p:txBody>
      </p:sp>
      <p:sp>
        <p:nvSpPr>
          <p:cNvPr id="4" name="TextBox 3"/>
          <p:cNvSpPr txBox="1"/>
          <p:nvPr/>
        </p:nvSpPr>
        <p:spPr>
          <a:xfrm>
            <a:off x="1752600" y="6437221"/>
            <a:ext cx="7060842" cy="369332"/>
          </a:xfrm>
          <a:prstGeom prst="rect">
            <a:avLst/>
          </a:prstGeom>
          <a:noFill/>
        </p:spPr>
        <p:txBody>
          <a:bodyPr wrap="square" rtlCol="0">
            <a:spAutoFit/>
          </a:bodyPr>
          <a:lstStyle/>
          <a:p>
            <a:r>
              <a:rPr lang="en-US" sz="1600" i="1" dirty="0">
                <a:solidFill>
                  <a:srgbClr val="FF0000"/>
                </a:solidFill>
              </a:rPr>
              <a:t>~</a:t>
            </a:r>
            <a:r>
              <a:rPr lang="en-US" i="1" dirty="0">
                <a:solidFill>
                  <a:srgbClr val="FF0000"/>
                </a:solidFill>
              </a:rPr>
              <a:t> </a:t>
            </a:r>
            <a:r>
              <a:rPr lang="en-US" sz="1600" i="1" dirty="0">
                <a:solidFill>
                  <a:srgbClr val="FF0000"/>
                </a:solidFill>
              </a:rPr>
              <a:t>Megan E.B. Kelly, MSW ~ Allen Co. Juvenile Firesetters Task Force </a:t>
            </a:r>
          </a:p>
        </p:txBody>
      </p:sp>
    </p:spTree>
    <p:extLst>
      <p:ext uri="{BB962C8B-B14F-4D97-AF65-F5344CB8AC3E}">
        <p14:creationId xmlns:p14="http://schemas.microsoft.com/office/powerpoint/2010/main" val="1756014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Movies</a:t>
            </a:r>
          </a:p>
        </p:txBody>
      </p:sp>
      <p:sp>
        <p:nvSpPr>
          <p:cNvPr id="6" name="Text Placeholder 5"/>
          <p:cNvSpPr>
            <a:spLocks noGrp="1"/>
          </p:cNvSpPr>
          <p:nvPr>
            <p:ph type="body" sz="half" idx="1"/>
          </p:nvPr>
        </p:nvSpPr>
        <p:spPr/>
        <p:txBody>
          <a:bodyPr/>
          <a:lstStyle/>
          <a:p>
            <a:r>
              <a:rPr lang="en-US" dirty="0">
                <a:hlinkClick r:id="rId3"/>
              </a:rPr>
              <a:t>Back Draft</a:t>
            </a:r>
            <a:endParaRPr lang="en-US" dirty="0"/>
          </a:p>
          <a:p>
            <a:r>
              <a:rPr lang="en-US" dirty="0">
                <a:hlinkClick r:id="rId4"/>
              </a:rPr>
              <a:t>Pirates of the Caribbean</a:t>
            </a:r>
            <a:endParaRPr lang="en-US" dirty="0"/>
          </a:p>
          <a:p>
            <a:r>
              <a:rPr lang="en-US" dirty="0">
                <a:hlinkClick r:id="rId5"/>
              </a:rPr>
              <a:t>Toy Story</a:t>
            </a:r>
            <a:endParaRPr lang="en-US" dirty="0"/>
          </a:p>
        </p:txBody>
      </p:sp>
      <p:sp>
        <p:nvSpPr>
          <p:cNvPr id="7" name="Content Placeholder 6"/>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2133600"/>
            <a:ext cx="4170708"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928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Commercials</a:t>
            </a:r>
          </a:p>
        </p:txBody>
      </p:sp>
      <p:sp>
        <p:nvSpPr>
          <p:cNvPr id="6" name="Content Placeholder 5"/>
          <p:cNvSpPr>
            <a:spLocks noGrp="1"/>
          </p:cNvSpPr>
          <p:nvPr>
            <p:ph sz="half" idx="1"/>
          </p:nvPr>
        </p:nvSpPr>
        <p:spPr/>
        <p:txBody>
          <a:bodyPr/>
          <a:lstStyle/>
          <a:p>
            <a:endParaRPr lang="en-US" dirty="0"/>
          </a:p>
        </p:txBody>
      </p:sp>
      <p:sp>
        <p:nvSpPr>
          <p:cNvPr id="3" name="Text Placeholder 2"/>
          <p:cNvSpPr>
            <a:spLocks noGrp="1"/>
          </p:cNvSpPr>
          <p:nvPr>
            <p:ph type="body" sz="half" idx="2"/>
          </p:nvPr>
        </p:nvSpPr>
        <p:spPr/>
        <p:txBody>
          <a:bodyPr/>
          <a:lstStyle/>
          <a:p>
            <a:endParaRPr lang="en-US" dirty="0">
              <a:hlinkClick r:id="rId3" action="ppaction://hlinkfile"/>
            </a:endParaRPr>
          </a:p>
          <a:p>
            <a:r>
              <a:rPr lang="en-US" dirty="0">
                <a:hlinkClick r:id="rId3" action="ppaction://hlinkfile"/>
              </a:rPr>
              <a:t>Progressive</a:t>
            </a:r>
            <a:endParaRPr lang="en-US" dirty="0"/>
          </a:p>
          <a:p>
            <a:r>
              <a:rPr lang="en-US" dirty="0">
                <a:hlinkClick r:id="rId4" action="ppaction://hlinkfile"/>
              </a:rPr>
              <a:t>Taco Bell</a:t>
            </a:r>
          </a:p>
          <a:p>
            <a:r>
              <a:rPr lang="en-US" dirty="0">
                <a:hlinkClick r:id="rId5" action="ppaction://hlinkfile"/>
              </a:rPr>
              <a:t>Toyota</a:t>
            </a:r>
            <a:endParaRPr lang="en-US" dirty="0"/>
          </a:p>
          <a:p>
            <a:r>
              <a:rPr lang="en-US" dirty="0">
                <a:hlinkClick r:id="rId6" action="ppaction://hlinkfile"/>
              </a:rPr>
              <a:t>Budweiser</a:t>
            </a:r>
            <a:endParaRPr 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209800"/>
            <a:ext cx="35147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2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Tube</a:t>
            </a:r>
          </a:p>
        </p:txBody>
      </p:sp>
      <p:sp>
        <p:nvSpPr>
          <p:cNvPr id="7" name="Text Placeholder 6"/>
          <p:cNvSpPr>
            <a:spLocks noGrp="1"/>
          </p:cNvSpPr>
          <p:nvPr>
            <p:ph type="body" sz="half" idx="1"/>
          </p:nvPr>
        </p:nvSpPr>
        <p:spPr/>
        <p:txBody>
          <a:bodyPr/>
          <a:lstStyle/>
          <a:p>
            <a:endParaRPr lang="en-US" dirty="0">
              <a:hlinkClick r:id="rId3" action="ppaction://hlinkfile"/>
            </a:endParaRPr>
          </a:p>
          <a:p>
            <a:endParaRPr lang="en-US" dirty="0">
              <a:hlinkClick r:id="rId3" action="ppaction://hlinkfile"/>
            </a:endParaRPr>
          </a:p>
          <a:p>
            <a:r>
              <a:rPr lang="en-US" dirty="0">
                <a:hlinkClick r:id="rId4"/>
              </a:rPr>
              <a:t>Hair on fire</a:t>
            </a:r>
            <a:endParaRPr lang="en-US" dirty="0"/>
          </a:p>
          <a:p>
            <a:r>
              <a:rPr lang="en-US" dirty="0">
                <a:hlinkClick r:id="rId5"/>
              </a:rPr>
              <a:t>Bombs</a:t>
            </a:r>
            <a:endParaRPr lang="en-US" dirty="0"/>
          </a:p>
          <a:p>
            <a:r>
              <a:rPr lang="en-US" dirty="0">
                <a:hlinkClick r:id="rId6"/>
              </a:rPr>
              <a:t>Super Soakers</a:t>
            </a:r>
            <a:endParaRPr lang="en-US" dirty="0"/>
          </a:p>
          <a:p>
            <a:r>
              <a:rPr lang="en-US" dirty="0">
                <a:hlinkClick r:id="rId7" action="ppaction://hlinkfile"/>
              </a:rPr>
              <a:t>Kids playing?</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200399"/>
            <a:ext cx="428625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55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a program?</a:t>
            </a:r>
          </a:p>
        </p:txBody>
      </p:sp>
      <p:sp>
        <p:nvSpPr>
          <p:cNvPr id="4" name="Content Placeholder 3"/>
          <p:cNvSpPr>
            <a:spLocks noGrp="1"/>
          </p:cNvSpPr>
          <p:nvPr>
            <p:ph sz="half" idx="1"/>
          </p:nvPr>
        </p:nvSpPr>
        <p:spPr/>
        <p:txBody>
          <a:bodyPr/>
          <a:lstStyle/>
          <a:p>
            <a:r>
              <a:rPr lang="en-US" dirty="0"/>
              <a:t>MEDIA</a:t>
            </a:r>
          </a:p>
          <a:p>
            <a:pPr lvl="1"/>
            <a:r>
              <a:rPr lang="en-US" dirty="0"/>
              <a:t>Children 8-18 spend 7:38 minutes a day consuming media.</a:t>
            </a:r>
          </a:p>
          <a:p>
            <a:pPr lvl="1"/>
            <a:r>
              <a:rPr lang="en-US" dirty="0"/>
              <a:t>29% of the time using more than one media at a time (laptop w/ TV) = 10:45 minutes per day</a:t>
            </a:r>
          </a:p>
          <a:p>
            <a:pPr lvl="1"/>
            <a:r>
              <a:rPr lang="en-US" dirty="0"/>
              <a:t>7:38 x 7 = 53 hours 25 min</a:t>
            </a:r>
          </a:p>
          <a:p>
            <a:pPr lvl="1"/>
            <a:r>
              <a:rPr lang="en-US" dirty="0"/>
              <a:t>X356 days = 2,786 hours 9 min</a:t>
            </a:r>
          </a:p>
          <a:p>
            <a:pPr lvl="1"/>
            <a:endParaRPr lang="en-US" dirty="0"/>
          </a:p>
        </p:txBody>
      </p:sp>
      <p:sp>
        <p:nvSpPr>
          <p:cNvPr id="5" name="Content Placeholder 4"/>
          <p:cNvSpPr>
            <a:spLocks noGrp="1"/>
          </p:cNvSpPr>
          <p:nvPr>
            <p:ph sz="half" idx="2"/>
          </p:nvPr>
        </p:nvSpPr>
        <p:spPr/>
        <p:txBody>
          <a:bodyPr/>
          <a:lstStyle/>
          <a:p>
            <a:r>
              <a:rPr lang="en-US" dirty="0"/>
              <a:t>ADVERTIZING DRIVES</a:t>
            </a:r>
          </a:p>
          <a:p>
            <a:r>
              <a:rPr lang="en-US" dirty="0"/>
              <a:t>MEDIA</a:t>
            </a:r>
          </a:p>
          <a:p>
            <a:pPr lvl="1"/>
            <a:r>
              <a:rPr lang="en-US" dirty="0"/>
              <a:t>Television</a:t>
            </a:r>
          </a:p>
          <a:p>
            <a:pPr lvl="1"/>
            <a:r>
              <a:rPr lang="en-US" dirty="0"/>
              <a:t>Music</a:t>
            </a:r>
          </a:p>
          <a:p>
            <a:pPr lvl="1"/>
            <a:r>
              <a:rPr lang="en-US" dirty="0"/>
              <a:t>Computer</a:t>
            </a:r>
          </a:p>
          <a:p>
            <a:pPr lvl="1"/>
            <a:r>
              <a:rPr lang="en-US" dirty="0"/>
              <a:t>Movies</a:t>
            </a:r>
          </a:p>
          <a:p>
            <a:pPr lvl="1"/>
            <a:r>
              <a:rPr lang="en-US" dirty="0"/>
              <a:t>Video Games</a:t>
            </a:r>
          </a:p>
          <a:p>
            <a:pPr lvl="1"/>
            <a:r>
              <a:rPr lang="en-US" dirty="0"/>
              <a:t>Print</a:t>
            </a:r>
          </a:p>
          <a:p>
            <a:pPr marL="457200" lvl="1" indent="0">
              <a:buNone/>
            </a:pPr>
            <a:r>
              <a:rPr lang="en-US" sz="2000" dirty="0">
                <a:solidFill>
                  <a:srgbClr val="FF0000"/>
                </a:solidFill>
              </a:rPr>
              <a:t>Kaiser Family Foundation, Generation M2: Media in the lives of 8-18 years, Jan 2010</a:t>
            </a:r>
          </a:p>
        </p:txBody>
      </p:sp>
    </p:spTree>
    <p:extLst>
      <p:ext uri="{BB962C8B-B14F-4D97-AF65-F5344CB8AC3E}">
        <p14:creationId xmlns:p14="http://schemas.microsoft.com/office/powerpoint/2010/main" val="371756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2015" y="1630190"/>
            <a:ext cx="8077200" cy="4154984"/>
          </a:xfrm>
          <a:prstGeom prst="rect">
            <a:avLst/>
          </a:prstGeom>
          <a:noFill/>
        </p:spPr>
        <p:txBody>
          <a:bodyPr wrap="square" rtlCol="0">
            <a:spAutoFit/>
          </a:bodyPr>
          <a:lstStyle/>
          <a:p>
            <a:r>
              <a:rPr lang="en-US" sz="4400" dirty="0">
                <a:solidFill>
                  <a:schemeClr val="tx1">
                    <a:lumMod val="95000"/>
                    <a:lumOff val="5000"/>
                  </a:schemeClr>
                </a:solidFill>
              </a:rPr>
              <a:t>“If you believe that Sesame Street taught your 4-year-old something, you better believe that MTV is teaching your fourteen-year-old something.”</a:t>
            </a:r>
          </a:p>
          <a:p>
            <a:r>
              <a:rPr lang="en-US" sz="4400" dirty="0">
                <a:solidFill>
                  <a:schemeClr val="tx1">
                    <a:lumMod val="95000"/>
                    <a:lumOff val="5000"/>
                  </a:schemeClr>
                </a:solidFill>
              </a:rPr>
              <a:t>~ Dr. David Walsh</a:t>
            </a:r>
          </a:p>
        </p:txBody>
      </p:sp>
    </p:spTree>
    <p:extLst>
      <p:ext uri="{BB962C8B-B14F-4D97-AF65-F5344CB8AC3E}">
        <p14:creationId xmlns:p14="http://schemas.microsoft.com/office/powerpoint/2010/main" val="282890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Urgency?</a:t>
            </a:r>
          </a:p>
        </p:txBody>
      </p:sp>
      <p:sp>
        <p:nvSpPr>
          <p:cNvPr id="3" name="Text Placeholder 2"/>
          <p:cNvSpPr>
            <a:spLocks noGrp="1"/>
          </p:cNvSpPr>
          <p:nvPr>
            <p:ph type="body" sz="half" idx="1"/>
          </p:nvPr>
        </p:nvSpPr>
        <p:spPr/>
        <p:txBody>
          <a:bodyPr/>
          <a:lstStyle/>
          <a:p>
            <a:r>
              <a:rPr lang="en-US" dirty="0">
                <a:hlinkClick r:id="rId3"/>
              </a:rPr>
              <a:t>Fire burns differently now than it did even 15 years ago:</a:t>
            </a: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199" y="1720526"/>
            <a:ext cx="3876675" cy="460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2122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1CB77C8403C648B1EC5786014059B0" ma:contentTypeVersion="28" ma:contentTypeDescription="Create a new document." ma:contentTypeScope="" ma:versionID="202b0133fef79edd5e92acba7b747dc0">
  <xsd:schema xmlns:xsd="http://www.w3.org/2001/XMLSchema" xmlns:xs="http://www.w3.org/2001/XMLSchema" xmlns:p="http://schemas.microsoft.com/office/2006/metadata/properties" xmlns:ns1="http://schemas.microsoft.com/sharepoint/v3" xmlns:ns2="22931ad8-ea7e-4931-aebb-ff5f5ed099cd" xmlns:ns3="eaceba66-07f5-4fad-a1c9-3b15644b2862" targetNamespace="http://schemas.microsoft.com/office/2006/metadata/properties" ma:root="true" ma:fieldsID="4548db272887a03c2d6735feed617de7" ns1:_="" ns2:_="" ns3:_="">
    <xsd:import namespace="http://schemas.microsoft.com/sharepoint/v3"/>
    <xsd:import namespace="22931ad8-ea7e-4931-aebb-ff5f5ed099cd"/>
    <xsd:import namespace="eaceba66-07f5-4fad-a1c9-3b15644b2862"/>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3:AttributeHTField0" minOccurs="0"/>
                <xsd:element ref="ns3:BoardandCommitteeHTField0" minOccurs="0"/>
                <xsd:element ref="ns3:CityHTField0" minOccurs="0"/>
                <xsd:element ref="ns3:CountyHTField0" minOccurs="0"/>
                <xsd:element ref="ns3:DivisionHTField0" minOccurs="0"/>
                <xsd:element ref="ns3:DPSLanguageHTField0" minOccurs="0"/>
                <xsd:element ref="ns3:PersonaHTField0" minOccurs="0"/>
                <xsd:element ref="ns3:ProgramHTField0" minOccurs="0"/>
                <xsd:element ref="ns3:ResourceType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931ad8-ea7e-4931-aebb-ff5f5ed099cd"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7530b11-593d-46f5-bcee-2cdf02c3e1a6"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81882c10-b4bb-4877-8aeb-92595e3c09f8}" ma:internalName="TaxCatchAll" ma:showField="CatchAllData" ma:web="22931ad8-ea7e-4931-aebb-ff5f5ed099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ceba66-07f5-4fad-a1c9-3b15644b2862" elementFormDefault="qualified">
    <xsd:import namespace="http://schemas.microsoft.com/office/2006/documentManagement/types"/>
    <xsd:import namespace="http://schemas.microsoft.com/office/infopath/2007/PartnerControls"/>
    <xsd:element name="AttributeHTField0" ma:index="14" ma:taxonomy="true" ma:internalName="AttributeHTField0" ma:taxonomyFieldName="Attribute" ma:displayName="Attribute" ma:readOnly="false" ma:default="" ma:fieldId="{0f438da6-0e28-4159-b27d-29f78c675f85}" ma:taxonomyMulti="true" ma:sspId="c7530b11-593d-46f5-bcee-2cdf02c3e1a6" ma:termSetId="a7d82120-b4a1-4697-8e3d-5be0e60b3643" ma:anchorId="00000000-0000-0000-0000-000000000000" ma:open="false" ma:isKeyword="false">
      <xsd:complexType>
        <xsd:sequence>
          <xsd:element ref="pc:Terms" minOccurs="0" maxOccurs="1"/>
        </xsd:sequence>
      </xsd:complexType>
    </xsd:element>
    <xsd:element name="BoardandCommitteeHTField0" ma:index="16" nillable="true" ma:taxonomy="true" ma:internalName="BoardandCommitteeHTField0" ma:taxonomyFieldName="Board_x0020_and_x0020_Committee" ma:displayName="Board and Committee" ma:default="" ma:fieldId="{31ab1ccb-ce69-472b-8e4a-149bb3597f2e}" ma:taxonomyMulti="true" ma:sspId="c7530b11-593d-46f5-bcee-2cdf02c3e1a6" ma:termSetId="c545ba62-cb31-4892-ae4e-d95850da0cbe" ma:anchorId="00000000-0000-0000-0000-000000000000" ma:open="false" ma:isKeyword="false">
      <xsd:complexType>
        <xsd:sequence>
          <xsd:element ref="pc:Terms" minOccurs="0" maxOccurs="1"/>
        </xsd:sequence>
      </xsd:complexType>
    </xsd:element>
    <xsd:element name="CityHTField0" ma:index="18" nillable="true" ma:taxonomy="true" ma:internalName="CityHTField0" ma:taxonomyFieldName="City" ma:displayName="City" ma:fieldId="{c1504bb3-cee6-480a-955b-3d6760b87740}" ma:sspId="c7530b11-593d-46f5-bcee-2cdf02c3e1a6" ma:termSetId="22624551-aec7-4778-a19d-46e38326bf0a" ma:anchorId="00000000-0000-0000-0000-000000000000" ma:open="false" ma:isKeyword="false">
      <xsd:complexType>
        <xsd:sequence>
          <xsd:element ref="pc:Terms" minOccurs="0" maxOccurs="1"/>
        </xsd:sequence>
      </xsd:complexType>
    </xsd:element>
    <xsd:element name="CountyHTField0" ma:index="20" nillable="true" ma:taxonomy="true" ma:internalName="CountyHTField0" ma:taxonomyFieldName="County" ma:displayName="County" ma:fieldId="{52a28e79-b012-4159-8ff0-52b7d5042a75}" ma:sspId="c7530b11-593d-46f5-bcee-2cdf02c3e1a6" ma:termSetId="dad805e2-9b7c-46ad-ad0d-b9a36d5758c5" ma:anchorId="00000000-0000-0000-0000-000000000000" ma:open="false" ma:isKeyword="false">
      <xsd:complexType>
        <xsd:sequence>
          <xsd:element ref="pc:Terms" minOccurs="0" maxOccurs="1"/>
        </xsd:sequence>
      </xsd:complexType>
    </xsd:element>
    <xsd:element name="DivisionHTField0" ma:index="22" ma:taxonomy="true" ma:internalName="DivisionHTField0" ma:taxonomyFieldName="Division" ma:displayName="Division" ma:readOnly="false" ma:default="" ma:fieldId="{07dec948-ac7d-4e7d-a5a4-6ad75b40a96b}" ma:taxonomyMulti="true" ma:sspId="c7530b11-593d-46f5-bcee-2cdf02c3e1a6" ma:termSetId="8b5917ab-4605-4701-a2b2-630343cd30ad" ma:anchorId="00000000-0000-0000-0000-000000000000" ma:open="false" ma:isKeyword="false">
      <xsd:complexType>
        <xsd:sequence>
          <xsd:element ref="pc:Terms" minOccurs="0" maxOccurs="1"/>
        </xsd:sequence>
      </xsd:complexType>
    </xsd:element>
    <xsd:element name="DPSLanguageHTField0" ma:index="24" nillable="true" ma:taxonomy="true" ma:internalName="DPSLanguageHTField0" ma:taxonomyFieldName="DPSLanguage" ma:displayName="DPSLanguage" ma:fieldId="{975b8405-8184-470a-bf92-17460eb73536}" ma:sspId="c7530b11-593d-46f5-bcee-2cdf02c3e1a6" ma:termSetId="29448fe6-e2c2-468d-bc67-6db50f0c435f" ma:anchorId="00000000-0000-0000-0000-000000000000" ma:open="false" ma:isKeyword="false">
      <xsd:complexType>
        <xsd:sequence>
          <xsd:element ref="pc:Terms" minOccurs="0" maxOccurs="1"/>
        </xsd:sequence>
      </xsd:complexType>
    </xsd:element>
    <xsd:element name="PersonaHTField0" ma:index="26" ma:taxonomy="true" ma:internalName="PersonaHTField0" ma:taxonomyFieldName="Persona" ma:displayName="Persona" ma:readOnly="false" ma:default="" ma:fieldId="{7978f24a-c143-4649-a337-dcc3797f14ca}" ma:taxonomyMulti="true" ma:sspId="c7530b11-593d-46f5-bcee-2cdf02c3e1a6" ma:termSetId="687f798e-377e-4d14-b110-5fca2889b2fc" ma:anchorId="00000000-0000-0000-0000-000000000000" ma:open="false" ma:isKeyword="false">
      <xsd:complexType>
        <xsd:sequence>
          <xsd:element ref="pc:Terms" minOccurs="0" maxOccurs="1"/>
        </xsd:sequence>
      </xsd:complexType>
    </xsd:element>
    <xsd:element name="ProgramHTField0" ma:index="28" nillable="true" ma:taxonomy="true" ma:internalName="ProgramHTField0" ma:taxonomyFieldName="Program" ma:displayName="Program" ma:default="" ma:fieldId="{4425d31d-0c22-48b7-b9b1-0e01e0d4bb53}" ma:taxonomyMulti="true" ma:sspId="c7530b11-593d-46f5-bcee-2cdf02c3e1a6" ma:termSetId="4bcb9f0c-089f-4fe2-b546-69037f00fb8a" ma:anchorId="00000000-0000-0000-0000-000000000000" ma:open="false" ma:isKeyword="false">
      <xsd:complexType>
        <xsd:sequence>
          <xsd:element ref="pc:Terms" minOccurs="0" maxOccurs="1"/>
        </xsd:sequence>
      </xsd:complexType>
    </xsd:element>
    <xsd:element name="ResourceTypeHTField0" ma:index="30" nillable="true" ma:taxonomy="true" ma:internalName="ResourceTypeHTField0" ma:taxonomyFieldName="Resource_x0020_Type" ma:displayName="Resource Type" ma:fieldId="{80cc93eb-bea3-421a-b9f8-b396941645e3}" ma:sspId="c7530b11-593d-46f5-bcee-2cdf02c3e1a6" ma:termSetId="d124cdd1-a3d3-4d0f-a11c-672f29aac48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2931ad8-ea7e-4931-aebb-ff5f5ed099cd">
      <Terms xmlns="http://schemas.microsoft.com/office/infopath/2007/PartnerControls">
        <TermInfo xmlns="http://schemas.microsoft.com/office/infopath/2007/PartnerControls">
          <TermName xmlns="http://schemas.microsoft.com/office/infopath/2007/PartnerControls">Youth Firesetting</TermName>
          <TermId xmlns="http://schemas.microsoft.com/office/infopath/2007/PartnerControls">6feed342-c96f-44cf-ac8d-de75c53228e8</TermId>
        </TermInfo>
        <TermInfo xmlns="http://schemas.microsoft.com/office/infopath/2007/PartnerControls">
          <TermName xmlns="http://schemas.microsoft.com/office/infopath/2007/PartnerControls">fire prevention</TermName>
          <TermId xmlns="http://schemas.microsoft.com/office/infopath/2007/PartnerControls">915cfaf1-cc92-4bbb-83b3-847afd56f161</TermId>
        </TermInfo>
        <TermInfo xmlns="http://schemas.microsoft.com/office/infopath/2007/PartnerControls">
          <TermName xmlns="http://schemas.microsoft.com/office/infopath/2007/PartnerControls">Intervention</TermName>
          <TermId xmlns="http://schemas.microsoft.com/office/infopath/2007/PartnerControls">8cab7a83-eceb-401b-8aaa-ef5aa80fd3e2</TermId>
        </TermInfo>
      </Terms>
    </TaxKeywordTaxHTField>
    <TaxCatchAll xmlns="22931ad8-ea7e-4931-aebb-ff5f5ed099cd">
      <Value>14</Value>
      <Value>3</Value>
      <Value>126</Value>
      <Value>686</Value>
      <Value>685</Value>
      <Value>2</Value>
      <Value>1</Value>
    </TaxCatchAll>
    <ResourceTypeHTField0 xmlns="eaceba66-07f5-4fad-a1c9-3b15644b2862">
      <Terms xmlns="http://schemas.microsoft.com/office/infopath/2007/PartnerControls"/>
    </ResourceTypeHTField0>
    <DivisionHTField0 xmlns="eaceba66-07f5-4fad-a1c9-3b15644b2862">
      <Terms xmlns="http://schemas.microsoft.com/office/infopath/2007/PartnerControls">
        <TermInfo xmlns="http://schemas.microsoft.com/office/infopath/2007/PartnerControls">
          <TermName xmlns="http://schemas.microsoft.com/office/infopath/2007/PartnerControls">State Fire Marshal</TermName>
          <TermId xmlns="http://schemas.microsoft.com/office/infopath/2007/PartnerControls">c6e18fa0-2a90-409d-922b-2cc370a1fc77</TermId>
        </TermInfo>
      </Terms>
    </DivisionHTField0>
    <CityHTField0 xmlns="eaceba66-07f5-4fad-a1c9-3b15644b2862">
      <Terms xmlns="http://schemas.microsoft.com/office/infopath/2007/PartnerControls"/>
    </CityHTField0>
    <ProgramHTField0 xmlns="eaceba66-07f5-4fad-a1c9-3b15644b2862">
      <Terms xmlns="http://schemas.microsoft.com/office/infopath/2007/PartnerControls"/>
    </ProgramHTField0>
    <PublishingExpirationDate xmlns="http://schemas.microsoft.com/sharepoint/v3" xsi:nil="true"/>
    <DPSLanguageHTField0 xmlns="eaceba66-07f5-4fad-a1c9-3b15644b2862">
      <Terms xmlns="http://schemas.microsoft.com/office/infopath/2007/PartnerControls"/>
    </DPSLanguageHTField0>
    <PublishingStartDate xmlns="http://schemas.microsoft.com/sharepoint/v3" xsi:nil="true"/>
    <PersonaHTField0 xmlns="eaceba66-07f5-4fad-a1c9-3b15644b2862">
      <Terms xmlns="http://schemas.microsoft.com/office/infopath/2007/PartnerControls">
        <TermInfo xmlns="http://schemas.microsoft.com/office/infopath/2007/PartnerControls">
          <TermName xmlns="http://schemas.microsoft.com/office/infopath/2007/PartnerControls">Citizen</TermName>
          <TermId xmlns="http://schemas.microsoft.com/office/infopath/2007/PartnerControls">9f4e46a4-5090-47fd-8e0e-578fd1f6ddad</TermId>
        </TermInfo>
        <TermInfo xmlns="http://schemas.microsoft.com/office/infopath/2007/PartnerControls">
          <TermName xmlns="http://schemas.microsoft.com/office/infopath/2007/PartnerControls">Emergency Responder</TermName>
          <TermId xmlns="http://schemas.microsoft.com/office/infopath/2007/PartnerControls">ea424b77-1024-47ae-8530-ece265ef550d</TermId>
        </TermInfo>
      </Terms>
    </PersonaHTField0>
    <BoardandCommitteeHTField0 xmlns="eaceba66-07f5-4fad-a1c9-3b15644b2862">
      <Terms xmlns="http://schemas.microsoft.com/office/infopath/2007/PartnerControls"/>
    </BoardandCommitteeHTField0>
    <AttributeHTField0 xmlns="eaceba66-07f5-4fad-a1c9-3b15644b2862">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853407b7-e2d0-474c-b533-89174228734e</TermId>
        </TermInfo>
      </Terms>
    </AttributeHTField0>
    <CountyHTField0 xmlns="eaceba66-07f5-4fad-a1c9-3b15644b2862">
      <Terms xmlns="http://schemas.microsoft.com/office/infopath/2007/PartnerControls"/>
    </CountyHTField0>
  </documentManagement>
</p:properties>
</file>

<file path=customXml/itemProps1.xml><?xml version="1.0" encoding="utf-8"?>
<ds:datastoreItem xmlns:ds="http://schemas.openxmlformats.org/officeDocument/2006/customXml" ds:itemID="{EF6FABEE-A507-46DF-9E60-D86DAA339CC6}">
  <ds:schemaRefs>
    <ds:schemaRef ds:uri="http://schemas.microsoft.com/sharepoint/v3/contenttype/forms"/>
  </ds:schemaRefs>
</ds:datastoreItem>
</file>

<file path=customXml/itemProps2.xml><?xml version="1.0" encoding="utf-8"?>
<ds:datastoreItem xmlns:ds="http://schemas.openxmlformats.org/officeDocument/2006/customXml" ds:itemID="{290B3DB7-7885-4549-B5EF-41550A2B6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2931ad8-ea7e-4931-aebb-ff5f5ed099cd"/>
    <ds:schemaRef ds:uri="eaceba66-07f5-4fad-a1c9-3b15644b2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25AE75-970E-4110-B16A-417D4BCEB79C}">
  <ds:schemaRefs>
    <ds:schemaRef ds:uri="http://purl.org/dc/elements/1.1/"/>
    <ds:schemaRef ds:uri="http://schemas.microsoft.com/office/2006/metadata/properties"/>
    <ds:schemaRef ds:uri="22931ad8-ea7e-4931-aebb-ff5f5ed099cd"/>
    <ds:schemaRef ds:uri="http://schemas.microsoft.com/sharepoint/v3"/>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eaceba66-07f5-4fad-a1c9-3b15644b286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Module</Template>
  <TotalTime>977</TotalTime>
  <Words>1046</Words>
  <Application>Microsoft Office PowerPoint</Application>
  <PresentationFormat>On-screen Show (4:3)</PresentationFormat>
  <Paragraphs>182</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Corbel</vt:lpstr>
      <vt:lpstr>Wingdings</vt:lpstr>
      <vt:lpstr>Wingdings 2</vt:lpstr>
      <vt:lpstr>Wingdings 3</vt:lpstr>
      <vt:lpstr>Module</vt:lpstr>
      <vt:lpstr>Youth Firesetting Prevention and Intervention (YFPI)</vt:lpstr>
      <vt:lpstr>Fire Statistics</vt:lpstr>
      <vt:lpstr>Key Points About the Brain</vt:lpstr>
      <vt:lpstr>Movies</vt:lpstr>
      <vt:lpstr>Commercials</vt:lpstr>
      <vt:lpstr>You Tube</vt:lpstr>
      <vt:lpstr>Why do we need a program?</vt:lpstr>
      <vt:lpstr>PowerPoint Presentation</vt:lpstr>
      <vt:lpstr>Urgency?</vt:lpstr>
      <vt:lpstr>Referrals From:</vt:lpstr>
      <vt:lpstr>The 1-800-500-8897 Process</vt:lpstr>
      <vt:lpstr>The FEMA Assessment Form</vt:lpstr>
      <vt:lpstr>PowerPoint Presentation</vt:lpstr>
      <vt:lpstr>Referrals to:</vt:lpstr>
      <vt:lpstr>Educational Intervention</vt:lpstr>
      <vt:lpstr>Justice?</vt:lpstr>
      <vt:lpstr>Complete Diversion:</vt:lpstr>
      <vt:lpstr>In Their Own Words</vt:lpstr>
      <vt:lpstr>Road of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Intervention Program Powerpoint</dc:title>
  <dc:creator>jerry.streich</dc:creator>
  <cp:keywords>Youth Firesetting; Intervention; fire prevention</cp:keywords>
  <cp:lastModifiedBy>Ingold, Kelly [KSFM]</cp:lastModifiedBy>
  <cp:revision>68</cp:revision>
  <cp:lastPrinted>2012-09-04T21:55:21Z</cp:lastPrinted>
  <dcterms:created xsi:type="dcterms:W3CDTF">2011-07-07T14:35:16Z</dcterms:created>
  <dcterms:modified xsi:type="dcterms:W3CDTF">2017-11-08T18:56:59Z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0x0101008B1CB77C8403C648B1EC5786014059B0</vt:lpwstr>
  </property>
  <property fmtid="{D5CDD505-2E9C-101B-9397-08002B2CF9AE}" pid="3" name="TaxKeyword">
    <vt:lpwstr>685;#Youth Firesetting|6feed342-c96f-44cf-ac8d-de75c53228e8;#126;#fire prevention|915cfaf1-cc92-4bbb-83b3-847afd56f161;#686;#Intervention|8cab7a83-eceb-401b-8aaa-ef5aa80fd3e2</vt:lpwstr>
  </property>
  <property fmtid="{D5CDD505-2E9C-101B-9397-08002B2CF9AE}" pid="4" name="Board and Committee">
    <vt:lpwstr/>
  </property>
  <property fmtid="{D5CDD505-2E9C-101B-9397-08002B2CF9AE}" pid="5" name="Persona">
    <vt:lpwstr>3;#Citizen|9f4e46a4-5090-47fd-8e0e-578fd1f6ddad;#14;#Emergency Responder|ea424b77-1024-47ae-8530-ece265ef550d</vt:lpwstr>
  </property>
  <property fmtid="{D5CDD505-2E9C-101B-9397-08002B2CF9AE}" pid="6" name="Program">
    <vt:lpwstr/>
  </property>
  <property fmtid="{D5CDD505-2E9C-101B-9397-08002B2CF9AE}" pid="7" name="Attribute">
    <vt:lpwstr>1;#Education|853407b7-e2d0-474c-b533-89174228734e</vt:lpwstr>
  </property>
  <property fmtid="{D5CDD505-2E9C-101B-9397-08002B2CF9AE}" pid="8" name="Division">
    <vt:lpwstr>2;#State Fire Marshal|c6e18fa0-2a90-409d-922b-2cc370a1fc77</vt:lpwstr>
  </property>
</Properties>
</file>